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95" r:id="rId2"/>
    <p:sldId id="296" r:id="rId3"/>
    <p:sldId id="294" r:id="rId4"/>
    <p:sldId id="280" r:id="rId5"/>
    <p:sldId id="282" r:id="rId6"/>
    <p:sldId id="284" r:id="rId7"/>
    <p:sldId id="285" r:id="rId8"/>
    <p:sldId id="287" r:id="rId9"/>
    <p:sldId id="289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abic Transparent" pitchFamily="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50F05"/>
    <a:srgbClr val="C3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Arabic Transparent" pitchFamily="2" charset="-78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22D79-A222-4A8F-BE87-0B96FE75A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6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ECE3C-0B88-4AAC-8A0F-D0047496D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9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FAFE-A337-4E8A-AA02-49CE4E913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9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8E7F3-DD21-43B3-B265-B9F4676FB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7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4EA3B-35F5-404E-8CC6-516D4D3A0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3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B5C06-0CDC-43FA-A18C-1FDC7B1D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2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5D72A-7FB0-44CB-9AA0-E2F0C992F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2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44F02-6800-4F8B-8528-FB2D97E8E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3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2E173-2164-4807-A5C8-B38D7F13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5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17E9F-9A5C-4DD8-BBA5-1ABF5B1FD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2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999E8-E795-4091-9C3A-68B4529F7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5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589B04B-CD4B-4DBF-9F9F-8CF6362B2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en-US" dirty="0" smtClean="0"/>
              <a:t>MATERI BAHASA INDONESIA KELAS XII MIPA/IIS SEMESTER GENAP TAHUN  PELAJARAN 2020/2021</a:t>
            </a:r>
          </a:p>
          <a:p>
            <a:pPr algn="ctr">
              <a:buFontTx/>
              <a:buNone/>
              <a:defRPr/>
            </a:pPr>
            <a:r>
              <a:rPr lang="en-US" dirty="0" err="1" smtClean="0"/>
              <a:t>Judul</a:t>
            </a:r>
            <a:r>
              <a:rPr lang="en-US" dirty="0" smtClean="0"/>
              <a:t> :</a:t>
            </a:r>
          </a:p>
          <a:p>
            <a:pPr algn="ctr">
              <a:buFontTx/>
              <a:buNone/>
              <a:defRPr/>
            </a:pPr>
            <a:r>
              <a:rPr lang="en-US" dirty="0" smtClean="0"/>
              <a:t>ARTIKEL</a:t>
            </a:r>
          </a:p>
          <a:p>
            <a:pPr algn="ctr">
              <a:buFontTx/>
              <a:buNone/>
              <a:defRPr/>
            </a:pPr>
            <a:endParaRPr lang="en-US" dirty="0" smtClean="0"/>
          </a:p>
          <a:p>
            <a:pPr algn="ctr">
              <a:buFontTx/>
              <a:buNone/>
              <a:defRPr/>
            </a:pPr>
            <a:r>
              <a:rPr lang="en-US" dirty="0" err="1" smtClean="0"/>
              <a:t>Oleh</a:t>
            </a:r>
            <a:endParaRPr lang="en-US" dirty="0" smtClean="0"/>
          </a:p>
          <a:p>
            <a:pPr algn="ctr">
              <a:buFontTx/>
              <a:buNone/>
              <a:defRPr/>
            </a:pPr>
            <a:r>
              <a:rPr lang="en-US" dirty="0" smtClean="0"/>
              <a:t>ANTONI SIMORANGKIR, </a:t>
            </a:r>
            <a:r>
              <a:rPr lang="en-US" dirty="0" err="1" smtClean="0"/>
              <a:t>S.Pd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err="1" smtClean="0">
                <a:solidFill>
                  <a:srgbClr val="950F05"/>
                </a:solidFill>
                <a:latin typeface="Rockwell" pitchFamily="18" charset="0"/>
              </a:rPr>
              <a:t>Sekian</a:t>
            </a:r>
            <a:r>
              <a:rPr lang="en-US" dirty="0" smtClean="0">
                <a:solidFill>
                  <a:srgbClr val="950F05"/>
                </a:solidFill>
                <a:latin typeface="Rockwell" pitchFamily="18" charset="0"/>
              </a:rPr>
              <a:t> Dan </a:t>
            </a:r>
            <a:r>
              <a:rPr lang="en-US" dirty="0" err="1" smtClean="0">
                <a:solidFill>
                  <a:srgbClr val="950F05"/>
                </a:solidFill>
                <a:latin typeface="Rockwell" pitchFamily="18" charset="0"/>
              </a:rPr>
              <a:t>Terima</a:t>
            </a:r>
            <a:r>
              <a:rPr lang="en-US" dirty="0" smtClean="0">
                <a:solidFill>
                  <a:srgbClr val="950F05"/>
                </a:solidFill>
                <a:latin typeface="Rockwell" pitchFamily="18" charset="0"/>
              </a:rPr>
              <a:t> </a:t>
            </a:r>
            <a:r>
              <a:rPr lang="en-US" dirty="0" err="1" smtClean="0">
                <a:solidFill>
                  <a:srgbClr val="950F05"/>
                </a:solidFill>
                <a:latin typeface="Rockwell" pitchFamily="18" charset="0"/>
              </a:rPr>
              <a:t>Kasih</a:t>
            </a:r>
            <a:r>
              <a:rPr lang="en-US" dirty="0" smtClean="0">
                <a:solidFill>
                  <a:srgbClr val="950F05"/>
                </a:solidFill>
                <a:latin typeface="Rockwell" pitchFamily="18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solidFill>
                <a:srgbClr val="950F05"/>
              </a:solidFill>
              <a:latin typeface="Rockwell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763000" cy="5791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/>
              <a:t>KD</a:t>
            </a:r>
            <a:r>
              <a:rPr lang="id-ID" dirty="0" smtClean="0"/>
              <a:t> 5.1</a:t>
            </a:r>
            <a:r>
              <a:rPr lang="en-US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endParaRPr lang="en-US" dirty="0" smtClean="0"/>
          </a:p>
          <a:p>
            <a:pPr>
              <a:buFontTx/>
              <a:buNone/>
              <a:defRPr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:</a:t>
            </a:r>
          </a:p>
          <a:p>
            <a:pPr>
              <a:buFontTx/>
              <a:buNone/>
              <a:defRPr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daring/online </a:t>
            </a:r>
            <a:r>
              <a:rPr lang="en-US" dirty="0" err="1" smtClean="0"/>
              <a:t>diharapkan</a:t>
            </a:r>
            <a:endParaRPr lang="en-US" dirty="0" smtClean="0"/>
          </a:p>
          <a:p>
            <a:pPr>
              <a:buFontTx/>
              <a:buNone/>
              <a:defRPr/>
            </a:pP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: </a:t>
            </a:r>
          </a:p>
          <a:p>
            <a:pPr marL="514350" indent="-514350">
              <a:buFontTx/>
              <a:buChar char="-"/>
              <a:defRPr/>
            </a:pP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Artikel</a:t>
            </a:r>
            <a:r>
              <a:rPr lang="en-US" dirty="0" smtClean="0"/>
              <a:t>.</a:t>
            </a:r>
          </a:p>
          <a:p>
            <a:pPr marL="514350" indent="-514350">
              <a:buFontTx/>
              <a:buChar char="-"/>
              <a:defRPr/>
            </a:pP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endParaRPr lang="en-US" dirty="0" smtClean="0"/>
          </a:p>
          <a:p>
            <a:pPr marL="514350" indent="-514350"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Artikel</a:t>
            </a:r>
            <a:r>
              <a:rPr lang="en-US" dirty="0" smtClean="0"/>
              <a:t>.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/>
              <a:t>-  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950F05"/>
                </a:solidFill>
                <a:latin typeface="Arial Rounded MT Bold" pitchFamily="34" charset="0"/>
              </a:rPr>
              <a:t>ARTIKEL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800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Artikel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adalah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jenis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tulisan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berisi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pendapat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gagasan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    		   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pikiran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atau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kritik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terhadap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persoalan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yang   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                     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berkembang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masyarakat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biasanya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ditulis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                     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bahasa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ilmiah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populer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. </a:t>
            </a:r>
          </a:p>
          <a:p>
            <a:pPr eaLnBrk="1" hangingPunct="1">
              <a:buFontTx/>
              <a:buNone/>
              <a:defRPr/>
            </a:pPr>
            <a:r>
              <a:rPr lang="en-US" sz="20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Sedangkan</a:t>
            </a:r>
            <a:r>
              <a:rPr 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,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Menurut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KBBI,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artikel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adalah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karya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tulis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tidak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terlalu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panjang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tetapi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lengkap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biasanya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dimuat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media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massa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cetak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koran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majalah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).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Ciri-ciri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adalah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sebagai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berikut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Lugas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tulisan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langsung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menuju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persoalan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Logis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segala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keterangan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dipaparkan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harus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memiliki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dasar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alasan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masuk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akal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dapat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diuji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kebenarannya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Tuntas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masalah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atau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tema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dipilih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dipaparkan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secara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mendalam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Obyektif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keterangan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disajikan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sesuai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dengan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data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fakta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Cermat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berusaha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menghindari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berbagai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kekeliruan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walau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sekecil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apapun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Jelas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padat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keterangan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mudah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dipahami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Tidak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melibatkan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emosi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berlebihan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1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Menggunakan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bahasa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baku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memperhatikan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tanda</a:t>
            </a:r>
            <a:r>
              <a:rPr lang="en-US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baca</a:t>
            </a:r>
            <a:r>
              <a:rPr lang="en-US" sz="1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763000" cy="62484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Untuk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standar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berbobot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banyak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perangkat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kita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butuhkan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sebagai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berikut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r>
              <a:rPr lang="en-US" sz="2400" dirty="0" smtClean="0"/>
              <a:t> 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2400" b="1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Perangkat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Dasar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 eaLnBrk="1" hangingPunct="1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Penguasaan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Ejaan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Disempurnakan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(EYD). </a:t>
            </a:r>
          </a:p>
          <a:p>
            <a:pPr marL="609600" indent="-609600" eaLnBrk="1" hangingPunct="1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Penguasaan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editing. </a:t>
            </a:r>
          </a:p>
          <a:p>
            <a:pPr marL="609600" indent="-609600" eaLnBrk="1" hangingPunct="1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Penguasaan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komputer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meski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hanya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program WS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atau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Word. </a:t>
            </a:r>
          </a:p>
          <a:p>
            <a:pPr marL="609600" indent="-609600" eaLnBrk="1" hangingPunct="1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Penguasaan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dasar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biblika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harus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ditopang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dengan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sedikit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menerjemahkan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dari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Inggris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Indonesia,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sedikit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memparsing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bahasa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Ibrani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Yunani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endParaRPr lang="en-US" sz="40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2. </a:t>
            </a:r>
            <a:r>
              <a:rPr 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Perangkat</a:t>
            </a: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Peningkat</a:t>
            </a:r>
            <a:endParaRPr lang="en-US" sz="26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6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Mampu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mengembangkan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ide-ide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sedang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menjadi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persoalan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aktual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tengah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masyarakat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Mampu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menerjemahkan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nilai-nilai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firman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Allah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dalam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bahasa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sangat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populer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halus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Mampu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menganalisis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sebuah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bisa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dimuat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media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massa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satu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dengan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lain. Di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sini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perlu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terjadi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dialog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antara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redaktur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media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massa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tersebut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seorang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penulis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Banyak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membaca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mencari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referensi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untuk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sedang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ditulisnya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Tentu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saja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bahan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dicari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dibaca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berkaitan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dengan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temanya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Mengadakan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penelitian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baik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penelitian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singkat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maupun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secara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detail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terhadap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masalah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sedang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ditulisnya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sehingga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bobot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akademisnya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tampak</a:t>
            </a:r>
            <a:r>
              <a:rPr lang="en-US" sz="2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jelas</a:t>
            </a:r>
            <a:r>
              <a:rPr lang="en-US" sz="26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Menulis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perlu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disiapkan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:</a:t>
            </a: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Pilih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salah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satu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tema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Temukan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permasalahan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menjadi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fokus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tulisan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Siapkan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penyikapan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kita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terhadap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permasalahan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Siapkan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data-data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relevan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referensi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Jagalah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agar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tulisan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tetap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fokus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r>
              <a:rPr lang="en-US" dirty="0" smtClean="0"/>
              <a:t>  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6868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Isi</a:t>
            </a:r>
          </a:p>
          <a:p>
            <a:pPr eaLnBrk="1" hangingPunct="1">
              <a:buFontTx/>
              <a:buNone/>
              <a:defRPr/>
            </a:pPr>
            <a:endParaRPr lang="en-US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 dalam sebuah artikel biasanya terkandung: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Sejarah	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Petualangan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Argumentasi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Hasil Penelitian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Bimbingan untuk melakukan/ mengajarkan sesuatu</a:t>
            </a: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410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Jenis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tulisan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yang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layak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menjadi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Artikel</a:t>
            </a: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:</a:t>
            </a:r>
          </a:p>
          <a:p>
            <a:pPr eaLnBrk="1" hangingPunct="1">
              <a:buFontTx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Topik-topik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ensiklopedis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umum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misalnya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tentang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ilmu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pengetahuan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sejarah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geografi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biologi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seni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literatur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dll</a:t>
            </a:r>
            <a:endParaRPr lang="en-US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Orang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atau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tokoh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dari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berbagai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jenis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kelompok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pekerjaan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Syaratnya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adalah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tokoh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tersebut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haruslah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memenuhi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syarat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kelayakan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eaLnBrk="1" hangingPunct="1">
              <a:defRPr/>
            </a:pPr>
            <a:endParaRPr lang="en-US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259</TotalTime>
  <Words>341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Comic Sans MS</vt:lpstr>
      <vt:lpstr>Arabic Transparent</vt:lpstr>
      <vt:lpstr>Arial</vt:lpstr>
      <vt:lpstr>Tahoma</vt:lpstr>
      <vt:lpstr>Wingdings</vt:lpstr>
      <vt:lpstr>Calibri</vt:lpstr>
      <vt:lpstr>Arial Rounded MT Bold</vt:lpstr>
      <vt:lpstr>Rockwell</vt:lpstr>
      <vt:lpstr>Ocean</vt:lpstr>
      <vt:lpstr>   </vt:lpstr>
      <vt:lpstr>    </vt:lpstr>
      <vt:lpstr>ARTIKEL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egyptian hak</dc:creator>
  <cp:lastModifiedBy>Asus</cp:lastModifiedBy>
  <cp:revision>17</cp:revision>
  <dcterms:created xsi:type="dcterms:W3CDTF">2010-11-04T21:11:26Z</dcterms:created>
  <dcterms:modified xsi:type="dcterms:W3CDTF">2021-01-05T04:14:47Z</dcterms:modified>
</cp:coreProperties>
</file>