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2BF635B-5BC2-4A43-8A14-F366004F7349}"/>
              </a:ext>
            </a:extLst>
          </p:cNvPr>
          <p:cNvSpPr>
            <a:spLocks noGrp="1"/>
          </p:cNvSpPr>
          <p:nvPr>
            <p:ph type="ctrTitle"/>
          </p:nvPr>
        </p:nvSpPr>
        <p:spPr>
          <a:xfrm>
            <a:off x="1524000" y="1122363"/>
            <a:ext cx="9144000" cy="2387600"/>
          </a:xfrm>
        </p:spPr>
        <p:txBody>
          <a:bodyPr anchor="b"/>
          <a:lstStyle>
            <a:lvl1pPr algn="ctr">
              <a:defRPr sz="6000"/>
            </a:lvl1pPr>
          </a:lstStyle>
          <a:p>
            <a:r>
              <a:rPr lang="id-ID"/>
              <a:t>Klik untuk mengedit gaya judul Master</a:t>
            </a:r>
          </a:p>
        </p:txBody>
      </p:sp>
      <p:sp>
        <p:nvSpPr>
          <p:cNvPr id="3" name="Subjudul 2">
            <a:extLst>
              <a:ext uri="{FF2B5EF4-FFF2-40B4-BE49-F238E27FC236}">
                <a16:creationId xmlns:a16="http://schemas.microsoft.com/office/drawing/2014/main" id="{5262BC57-73AF-3A41-A819-E35A72782C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p>
        </p:txBody>
      </p:sp>
      <p:sp>
        <p:nvSpPr>
          <p:cNvPr id="4" name="Tampungan Tanggal 3">
            <a:extLst>
              <a:ext uri="{FF2B5EF4-FFF2-40B4-BE49-F238E27FC236}">
                <a16:creationId xmlns:a16="http://schemas.microsoft.com/office/drawing/2014/main" id="{10319C5A-F743-634D-A5D4-6B81DAB3960A}"/>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5" name="Tampungan Kaki 4">
            <a:extLst>
              <a:ext uri="{FF2B5EF4-FFF2-40B4-BE49-F238E27FC236}">
                <a16:creationId xmlns:a16="http://schemas.microsoft.com/office/drawing/2014/main" id="{DB95984B-4038-184E-98A5-B722C977B85A}"/>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B3E93809-5DC7-1744-9F26-56E434DC1049}"/>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2125204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4CB3540-938F-304B-B5CC-09166DC622F6}"/>
              </a:ext>
            </a:extLst>
          </p:cNvPr>
          <p:cNvSpPr>
            <a:spLocks noGrp="1"/>
          </p:cNvSpPr>
          <p:nvPr>
            <p:ph type="title"/>
          </p:nvPr>
        </p:nvSpPr>
        <p:spPr/>
        <p:txBody>
          <a:bodyPr/>
          <a:lstStyle/>
          <a:p>
            <a:r>
              <a:rPr lang="id-ID"/>
              <a:t>Klik untuk mengedit gaya judul Master</a:t>
            </a:r>
          </a:p>
        </p:txBody>
      </p:sp>
      <p:sp>
        <p:nvSpPr>
          <p:cNvPr id="3" name="Tampungan Teks Vertikal 2">
            <a:extLst>
              <a:ext uri="{FF2B5EF4-FFF2-40B4-BE49-F238E27FC236}">
                <a16:creationId xmlns:a16="http://schemas.microsoft.com/office/drawing/2014/main" id="{D72ED1BE-4583-3D49-A135-877EDE1A629A}"/>
              </a:ext>
            </a:extLst>
          </p:cNvPr>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0A7A850D-9581-0246-9C70-80D0E737275B}"/>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5" name="Tampungan Kaki 4">
            <a:extLst>
              <a:ext uri="{FF2B5EF4-FFF2-40B4-BE49-F238E27FC236}">
                <a16:creationId xmlns:a16="http://schemas.microsoft.com/office/drawing/2014/main" id="{F28211F6-0DB5-5040-907C-51EFCBBAEB38}"/>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90F1C4B9-6CD6-3443-AE0D-C678BF7B616F}"/>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2260965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Judul Vertikal 1">
            <a:extLst>
              <a:ext uri="{FF2B5EF4-FFF2-40B4-BE49-F238E27FC236}">
                <a16:creationId xmlns:a16="http://schemas.microsoft.com/office/drawing/2014/main" id="{B2C19F45-FC82-574E-BCA7-C944A0786CE9}"/>
              </a:ext>
            </a:extLst>
          </p:cNvPr>
          <p:cNvSpPr>
            <a:spLocks noGrp="1"/>
          </p:cNvSpPr>
          <p:nvPr>
            <p:ph type="title" orient="vert"/>
          </p:nvPr>
        </p:nvSpPr>
        <p:spPr>
          <a:xfrm>
            <a:off x="8724900" y="365125"/>
            <a:ext cx="2628900" cy="5811838"/>
          </a:xfrm>
        </p:spPr>
        <p:txBody>
          <a:bodyPr vert="eaVert"/>
          <a:lstStyle/>
          <a:p>
            <a:r>
              <a:rPr lang="id-ID"/>
              <a:t>Klik untuk mengedit gaya judul Master</a:t>
            </a:r>
          </a:p>
        </p:txBody>
      </p:sp>
      <p:sp>
        <p:nvSpPr>
          <p:cNvPr id="3" name="Tampungan Teks Vertikal 2">
            <a:extLst>
              <a:ext uri="{FF2B5EF4-FFF2-40B4-BE49-F238E27FC236}">
                <a16:creationId xmlns:a16="http://schemas.microsoft.com/office/drawing/2014/main" id="{86F92831-ECD4-114D-BC83-44375A840C1E}"/>
              </a:ext>
            </a:extLst>
          </p:cNvPr>
          <p:cNvSpPr>
            <a:spLocks noGrp="1"/>
          </p:cNvSpPr>
          <p:nvPr>
            <p:ph type="body" orient="vert" idx="1"/>
          </p:nvPr>
        </p:nvSpPr>
        <p:spPr>
          <a:xfrm>
            <a:off x="838200" y="365125"/>
            <a:ext cx="7734300" cy="5811838"/>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C51E8783-6AA6-2E4E-9332-58308A9E2B65}"/>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5" name="Tampungan Kaki 4">
            <a:extLst>
              <a:ext uri="{FF2B5EF4-FFF2-40B4-BE49-F238E27FC236}">
                <a16:creationId xmlns:a16="http://schemas.microsoft.com/office/drawing/2014/main" id="{8DFAE116-07B8-6F40-9C5B-3F8CE3A3F071}"/>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85E5615C-860B-BF42-9C8E-E3D8E48D4FD7}"/>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1469278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9AFF7CC-66B4-784A-820C-772EE6140EE6}"/>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F80E2392-C0F1-7A4D-A3E0-3448B6101B8F}"/>
              </a:ext>
            </a:extLst>
          </p:cNvPr>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7447E89D-A0D8-6547-8170-E9DFAAEA1CD1}"/>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5" name="Tampungan Kaki 4">
            <a:extLst>
              <a:ext uri="{FF2B5EF4-FFF2-40B4-BE49-F238E27FC236}">
                <a16:creationId xmlns:a16="http://schemas.microsoft.com/office/drawing/2014/main" id="{C4BE42DE-C13F-5242-85C7-FA83B2BBD9A1}"/>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92C1C332-7500-3C4A-959E-1935FD18C24E}"/>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309834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A98AC3E-EE7A-2D49-99B4-2613BF8FAED5}"/>
              </a:ext>
            </a:extLst>
          </p:cNvPr>
          <p:cNvSpPr>
            <a:spLocks noGrp="1"/>
          </p:cNvSpPr>
          <p:nvPr>
            <p:ph type="title"/>
          </p:nvPr>
        </p:nvSpPr>
        <p:spPr>
          <a:xfrm>
            <a:off x="831850" y="1709738"/>
            <a:ext cx="10515600" cy="2852737"/>
          </a:xfrm>
        </p:spPr>
        <p:txBody>
          <a:bodyPr anchor="b"/>
          <a:lstStyle>
            <a:lvl1pPr>
              <a:defRPr sz="6000"/>
            </a:lvl1pPr>
          </a:lstStyle>
          <a:p>
            <a:r>
              <a:rPr lang="id-ID"/>
              <a:t>Klik untuk mengedit gaya judul Master</a:t>
            </a:r>
          </a:p>
        </p:txBody>
      </p:sp>
      <p:sp>
        <p:nvSpPr>
          <p:cNvPr id="3" name="Tampungan Teks 2">
            <a:extLst>
              <a:ext uri="{FF2B5EF4-FFF2-40B4-BE49-F238E27FC236}">
                <a16:creationId xmlns:a16="http://schemas.microsoft.com/office/drawing/2014/main" id="{C09AE32B-11D6-BF49-BFDE-08C4B22669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Tampungan Tanggal 3">
            <a:extLst>
              <a:ext uri="{FF2B5EF4-FFF2-40B4-BE49-F238E27FC236}">
                <a16:creationId xmlns:a16="http://schemas.microsoft.com/office/drawing/2014/main" id="{EFB87E3A-4BB2-4C48-AACA-671BC81FAB65}"/>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5" name="Tampungan Kaki 4">
            <a:extLst>
              <a:ext uri="{FF2B5EF4-FFF2-40B4-BE49-F238E27FC236}">
                <a16:creationId xmlns:a16="http://schemas.microsoft.com/office/drawing/2014/main" id="{0A0E91CF-36A0-724F-A58A-AFE8236C99D4}"/>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70B081FF-9CC5-624D-9D70-C4162AA712AA}"/>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4135487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35385DC-6766-684B-AAD6-A7DD01037267}"/>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BC7A8EC7-DB8B-DB4D-BD60-C72CA0CBA44B}"/>
              </a:ext>
            </a:extLst>
          </p:cNvPr>
          <p:cNvSpPr>
            <a:spLocks noGrp="1"/>
          </p:cNvSpPr>
          <p:nvPr>
            <p:ph sz="half" idx="1"/>
          </p:nvPr>
        </p:nvSpPr>
        <p:spPr>
          <a:xfrm>
            <a:off x="838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Konten 3">
            <a:extLst>
              <a:ext uri="{FF2B5EF4-FFF2-40B4-BE49-F238E27FC236}">
                <a16:creationId xmlns:a16="http://schemas.microsoft.com/office/drawing/2014/main" id="{FE732A81-7187-8946-B119-65431D51A1BD}"/>
              </a:ext>
            </a:extLst>
          </p:cNvPr>
          <p:cNvSpPr>
            <a:spLocks noGrp="1"/>
          </p:cNvSpPr>
          <p:nvPr>
            <p:ph sz="half" idx="2"/>
          </p:nvPr>
        </p:nvSpPr>
        <p:spPr>
          <a:xfrm>
            <a:off x="6172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anggal 4">
            <a:extLst>
              <a:ext uri="{FF2B5EF4-FFF2-40B4-BE49-F238E27FC236}">
                <a16:creationId xmlns:a16="http://schemas.microsoft.com/office/drawing/2014/main" id="{778AF771-8973-B243-97D7-045F7E69AA7F}"/>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6" name="Tampungan Kaki 5">
            <a:extLst>
              <a:ext uri="{FF2B5EF4-FFF2-40B4-BE49-F238E27FC236}">
                <a16:creationId xmlns:a16="http://schemas.microsoft.com/office/drawing/2014/main" id="{A5AC93E4-15F8-824A-85C7-E1B1C4006B9F}"/>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8A9CC7E1-4D0F-D844-89BC-94AC5D37397F}"/>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228149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1A1291A-89CD-6545-8C1A-7C42C8B3E531}"/>
              </a:ext>
            </a:extLst>
          </p:cNvPr>
          <p:cNvSpPr>
            <a:spLocks noGrp="1"/>
          </p:cNvSpPr>
          <p:nvPr>
            <p:ph type="title"/>
          </p:nvPr>
        </p:nvSpPr>
        <p:spPr>
          <a:xfrm>
            <a:off x="839788" y="365125"/>
            <a:ext cx="10515600" cy="1325563"/>
          </a:xfrm>
        </p:spPr>
        <p:txBody>
          <a:bodyPr/>
          <a:lstStyle/>
          <a:p>
            <a:r>
              <a:rPr lang="id-ID"/>
              <a:t>Klik untuk mengedit gaya judul Master</a:t>
            </a:r>
          </a:p>
        </p:txBody>
      </p:sp>
      <p:sp>
        <p:nvSpPr>
          <p:cNvPr id="3" name="Tampungan Teks 2">
            <a:extLst>
              <a:ext uri="{FF2B5EF4-FFF2-40B4-BE49-F238E27FC236}">
                <a16:creationId xmlns:a16="http://schemas.microsoft.com/office/drawing/2014/main" id="{696C329B-C58C-B146-9FC1-74AC234470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Tampungan Konten 3">
            <a:extLst>
              <a:ext uri="{FF2B5EF4-FFF2-40B4-BE49-F238E27FC236}">
                <a16:creationId xmlns:a16="http://schemas.microsoft.com/office/drawing/2014/main" id="{0F9AFE98-AD2E-9C4C-AC47-2A670D3D7D1C}"/>
              </a:ext>
            </a:extLst>
          </p:cNvPr>
          <p:cNvSpPr>
            <a:spLocks noGrp="1"/>
          </p:cNvSpPr>
          <p:nvPr>
            <p:ph sz="half" idx="2"/>
          </p:nvPr>
        </p:nvSpPr>
        <p:spPr>
          <a:xfrm>
            <a:off x="839788" y="2505075"/>
            <a:ext cx="5157787"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eks 4">
            <a:extLst>
              <a:ext uri="{FF2B5EF4-FFF2-40B4-BE49-F238E27FC236}">
                <a16:creationId xmlns:a16="http://schemas.microsoft.com/office/drawing/2014/main" id="{B8C78723-A21F-CD46-AA4D-DB47FC7644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Tampungan Konten 5">
            <a:extLst>
              <a:ext uri="{FF2B5EF4-FFF2-40B4-BE49-F238E27FC236}">
                <a16:creationId xmlns:a16="http://schemas.microsoft.com/office/drawing/2014/main" id="{19A87324-9452-8442-91A9-97DF545E593E}"/>
              </a:ext>
            </a:extLst>
          </p:cNvPr>
          <p:cNvSpPr>
            <a:spLocks noGrp="1"/>
          </p:cNvSpPr>
          <p:nvPr>
            <p:ph sz="quarter" idx="4"/>
          </p:nvPr>
        </p:nvSpPr>
        <p:spPr>
          <a:xfrm>
            <a:off x="6172200" y="2505075"/>
            <a:ext cx="5183188"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7" name="Tampungan Tanggal 6">
            <a:extLst>
              <a:ext uri="{FF2B5EF4-FFF2-40B4-BE49-F238E27FC236}">
                <a16:creationId xmlns:a16="http://schemas.microsoft.com/office/drawing/2014/main" id="{06A68E9D-F3E0-EB48-A284-8280F6758D45}"/>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8" name="Tampungan Kaki 7">
            <a:extLst>
              <a:ext uri="{FF2B5EF4-FFF2-40B4-BE49-F238E27FC236}">
                <a16:creationId xmlns:a16="http://schemas.microsoft.com/office/drawing/2014/main" id="{EC85B709-C087-D348-AA57-9038D2D4D232}"/>
              </a:ext>
            </a:extLst>
          </p:cNvPr>
          <p:cNvSpPr>
            <a:spLocks noGrp="1"/>
          </p:cNvSpPr>
          <p:nvPr>
            <p:ph type="ftr" sz="quarter" idx="11"/>
          </p:nvPr>
        </p:nvSpPr>
        <p:spPr/>
        <p:txBody>
          <a:bodyPr/>
          <a:lstStyle/>
          <a:p>
            <a:endParaRPr lang="id-ID"/>
          </a:p>
        </p:txBody>
      </p:sp>
      <p:sp>
        <p:nvSpPr>
          <p:cNvPr id="9" name="Tampungan Nomor Slide 8">
            <a:extLst>
              <a:ext uri="{FF2B5EF4-FFF2-40B4-BE49-F238E27FC236}">
                <a16:creationId xmlns:a16="http://schemas.microsoft.com/office/drawing/2014/main" id="{716F6AA7-E05D-0244-9CC5-766CD5B1A818}"/>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4098636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A797AFA-C0DC-C74A-84EF-5AB02225D4ED}"/>
              </a:ext>
            </a:extLst>
          </p:cNvPr>
          <p:cNvSpPr>
            <a:spLocks noGrp="1"/>
          </p:cNvSpPr>
          <p:nvPr>
            <p:ph type="title"/>
          </p:nvPr>
        </p:nvSpPr>
        <p:spPr/>
        <p:txBody>
          <a:bodyPr/>
          <a:lstStyle/>
          <a:p>
            <a:r>
              <a:rPr lang="id-ID"/>
              <a:t>Klik untuk mengedit gaya judul Master</a:t>
            </a:r>
          </a:p>
        </p:txBody>
      </p:sp>
      <p:sp>
        <p:nvSpPr>
          <p:cNvPr id="3" name="Tampungan Tanggal 2">
            <a:extLst>
              <a:ext uri="{FF2B5EF4-FFF2-40B4-BE49-F238E27FC236}">
                <a16:creationId xmlns:a16="http://schemas.microsoft.com/office/drawing/2014/main" id="{45AD936B-DBCD-F54A-A614-F09ECF032729}"/>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4" name="Tampungan Kaki 3">
            <a:extLst>
              <a:ext uri="{FF2B5EF4-FFF2-40B4-BE49-F238E27FC236}">
                <a16:creationId xmlns:a16="http://schemas.microsoft.com/office/drawing/2014/main" id="{0FF1B657-24B2-BF43-A3DF-7A3EB4B8B5CF}"/>
              </a:ext>
            </a:extLst>
          </p:cNvPr>
          <p:cNvSpPr>
            <a:spLocks noGrp="1"/>
          </p:cNvSpPr>
          <p:nvPr>
            <p:ph type="ftr" sz="quarter" idx="11"/>
          </p:nvPr>
        </p:nvSpPr>
        <p:spPr/>
        <p:txBody>
          <a:bodyPr/>
          <a:lstStyle/>
          <a:p>
            <a:endParaRPr lang="id-ID"/>
          </a:p>
        </p:txBody>
      </p:sp>
      <p:sp>
        <p:nvSpPr>
          <p:cNvPr id="5" name="Tampungan Nomor Slide 4">
            <a:extLst>
              <a:ext uri="{FF2B5EF4-FFF2-40B4-BE49-F238E27FC236}">
                <a16:creationId xmlns:a16="http://schemas.microsoft.com/office/drawing/2014/main" id="{5F709B95-C4D0-254C-A102-C229A7E34C1D}"/>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118424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Tampungan Tanggal 1">
            <a:extLst>
              <a:ext uri="{FF2B5EF4-FFF2-40B4-BE49-F238E27FC236}">
                <a16:creationId xmlns:a16="http://schemas.microsoft.com/office/drawing/2014/main" id="{B8BEF4CF-027C-8246-8BEB-0DBA54A9330D}"/>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3" name="Tampungan Kaki 2">
            <a:extLst>
              <a:ext uri="{FF2B5EF4-FFF2-40B4-BE49-F238E27FC236}">
                <a16:creationId xmlns:a16="http://schemas.microsoft.com/office/drawing/2014/main" id="{F04A78C5-E55B-7448-A2D1-50E581744934}"/>
              </a:ext>
            </a:extLst>
          </p:cNvPr>
          <p:cNvSpPr>
            <a:spLocks noGrp="1"/>
          </p:cNvSpPr>
          <p:nvPr>
            <p:ph type="ftr" sz="quarter" idx="11"/>
          </p:nvPr>
        </p:nvSpPr>
        <p:spPr/>
        <p:txBody>
          <a:bodyPr/>
          <a:lstStyle/>
          <a:p>
            <a:endParaRPr lang="id-ID"/>
          </a:p>
        </p:txBody>
      </p:sp>
      <p:sp>
        <p:nvSpPr>
          <p:cNvPr id="4" name="Tampungan Nomor Slide 3">
            <a:extLst>
              <a:ext uri="{FF2B5EF4-FFF2-40B4-BE49-F238E27FC236}">
                <a16:creationId xmlns:a16="http://schemas.microsoft.com/office/drawing/2014/main" id="{4EA1DB7D-8559-F04E-9D08-AB07A4A8E2C4}"/>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1841445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C2A082C-54AD-5E4F-ADBF-018EEE2908A3}"/>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Konten 2">
            <a:extLst>
              <a:ext uri="{FF2B5EF4-FFF2-40B4-BE49-F238E27FC236}">
                <a16:creationId xmlns:a16="http://schemas.microsoft.com/office/drawing/2014/main" id="{500A26F8-4F6B-3C4F-A85B-08BBCDD3AE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eks 3">
            <a:extLst>
              <a:ext uri="{FF2B5EF4-FFF2-40B4-BE49-F238E27FC236}">
                <a16:creationId xmlns:a16="http://schemas.microsoft.com/office/drawing/2014/main" id="{5BD84EC4-8BA2-3A40-A831-B1694D36B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A1563F1C-E1C8-494D-B6E2-B37E9C378063}"/>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6" name="Tampungan Kaki 5">
            <a:extLst>
              <a:ext uri="{FF2B5EF4-FFF2-40B4-BE49-F238E27FC236}">
                <a16:creationId xmlns:a16="http://schemas.microsoft.com/office/drawing/2014/main" id="{22A8F294-C5AB-C34A-8440-8BC4C00C14A3}"/>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1067FA94-DE71-3B45-B7DF-8F7E1BD5B248}"/>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2762548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896AF04-8917-B146-8A75-109E373F5514}"/>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Gambar 2">
            <a:extLst>
              <a:ext uri="{FF2B5EF4-FFF2-40B4-BE49-F238E27FC236}">
                <a16:creationId xmlns:a16="http://schemas.microsoft.com/office/drawing/2014/main" id="{3CC8561C-D6A9-E94E-B718-E17ADE967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ampungan Teks 3">
            <a:extLst>
              <a:ext uri="{FF2B5EF4-FFF2-40B4-BE49-F238E27FC236}">
                <a16:creationId xmlns:a16="http://schemas.microsoft.com/office/drawing/2014/main" id="{2E3DD134-E997-C542-9043-1B1AB48210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78BE43AF-1299-4F47-B47B-EE6E8AB867F5}"/>
              </a:ext>
            </a:extLst>
          </p:cNvPr>
          <p:cNvSpPr>
            <a:spLocks noGrp="1"/>
          </p:cNvSpPr>
          <p:nvPr>
            <p:ph type="dt" sz="half" idx="10"/>
          </p:nvPr>
        </p:nvSpPr>
        <p:spPr/>
        <p:txBody>
          <a:bodyPr/>
          <a:lstStyle/>
          <a:p>
            <a:fld id="{6D591249-0A1E-DB46-A00A-0CA9F4F2DDC1}" type="datetimeFigureOut">
              <a:rPr lang="id-ID"/>
              <a:t>06/01/2021</a:t>
            </a:fld>
            <a:endParaRPr lang="id-ID"/>
          </a:p>
        </p:txBody>
      </p:sp>
      <p:sp>
        <p:nvSpPr>
          <p:cNvPr id="6" name="Tampungan Kaki 5">
            <a:extLst>
              <a:ext uri="{FF2B5EF4-FFF2-40B4-BE49-F238E27FC236}">
                <a16:creationId xmlns:a16="http://schemas.microsoft.com/office/drawing/2014/main" id="{C50BE0AA-E0EB-CD40-83F2-96E5C1581E25}"/>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26CA79B7-5EED-944E-A365-DD665C1140D7}"/>
              </a:ext>
            </a:extLst>
          </p:cNvPr>
          <p:cNvSpPr>
            <a:spLocks noGrp="1"/>
          </p:cNvSpPr>
          <p:nvPr>
            <p:ph type="sldNum" sz="quarter" idx="12"/>
          </p:nvPr>
        </p:nvSpPr>
        <p:spPr/>
        <p:txBody>
          <a:bodyPr/>
          <a:lstStyle/>
          <a:p>
            <a:fld id="{936AB343-E609-A94A-AFDC-F2D59FDCBD75}" type="slidenum">
              <a:rPr lang="id-ID"/>
              <a:t>‹#›</a:t>
            </a:fld>
            <a:endParaRPr lang="id-ID"/>
          </a:p>
        </p:txBody>
      </p:sp>
    </p:spTree>
    <p:extLst>
      <p:ext uri="{BB962C8B-B14F-4D97-AF65-F5344CB8AC3E}">
        <p14:creationId xmlns:p14="http://schemas.microsoft.com/office/powerpoint/2010/main" val="3049764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Judul 1">
            <a:extLst>
              <a:ext uri="{FF2B5EF4-FFF2-40B4-BE49-F238E27FC236}">
                <a16:creationId xmlns:a16="http://schemas.microsoft.com/office/drawing/2014/main" id="{554D4C99-89D9-2845-8AE5-AD15DCB83E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d-ID"/>
              <a:t>Klik untuk mengedit gaya judul Master</a:t>
            </a:r>
          </a:p>
        </p:txBody>
      </p:sp>
      <p:sp>
        <p:nvSpPr>
          <p:cNvPr id="3" name="Tampungan Teks 2">
            <a:extLst>
              <a:ext uri="{FF2B5EF4-FFF2-40B4-BE49-F238E27FC236}">
                <a16:creationId xmlns:a16="http://schemas.microsoft.com/office/drawing/2014/main" id="{29807D79-4FF8-B04B-AA81-0D5762BFAA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4456FF5B-232C-D241-A788-322076C364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591249-0A1E-DB46-A00A-0CA9F4F2DDC1}" type="datetimeFigureOut">
              <a:rPr lang="id-ID"/>
              <a:t>06/01/2021</a:t>
            </a:fld>
            <a:endParaRPr lang="id-ID"/>
          </a:p>
        </p:txBody>
      </p:sp>
      <p:sp>
        <p:nvSpPr>
          <p:cNvPr id="5" name="Tampungan Kaki 4">
            <a:extLst>
              <a:ext uri="{FF2B5EF4-FFF2-40B4-BE49-F238E27FC236}">
                <a16:creationId xmlns:a16="http://schemas.microsoft.com/office/drawing/2014/main" id="{FF83075C-C39C-C742-BA7F-DCFB9404C7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Tampungan Nomor Slide 5">
            <a:extLst>
              <a:ext uri="{FF2B5EF4-FFF2-40B4-BE49-F238E27FC236}">
                <a16:creationId xmlns:a16="http://schemas.microsoft.com/office/drawing/2014/main" id="{44780B66-E708-D341-B96A-9FE6D3190A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6AB343-E609-A94A-AFDC-F2D59FDCBD75}" type="slidenum">
              <a:rPr lang="id-ID"/>
              <a:t>‹#›</a:t>
            </a:fld>
            <a:endParaRPr lang="id-ID"/>
          </a:p>
        </p:txBody>
      </p:sp>
    </p:spTree>
    <p:extLst>
      <p:ext uri="{BB962C8B-B14F-4D97-AF65-F5344CB8AC3E}">
        <p14:creationId xmlns:p14="http://schemas.microsoft.com/office/powerpoint/2010/main" val="2582674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ABAB77D-413A-654F-A4EE-D0BA9EA2F51C}"/>
              </a:ext>
            </a:extLst>
          </p:cNvPr>
          <p:cNvSpPr>
            <a:spLocks noGrp="1"/>
          </p:cNvSpPr>
          <p:nvPr>
            <p:ph type="ctrTitle"/>
          </p:nvPr>
        </p:nvSpPr>
        <p:spPr/>
        <p:txBody>
          <a:bodyPr>
            <a:normAutofit fontScale="90000"/>
          </a:bodyPr>
          <a:lstStyle/>
          <a:p>
            <a:r>
              <a:rPr lang="id-ID"/>
              <a:t>BAB 8. KEADILAN SEBAGAI WUJUD HIDUP ORANG BERIMAN</a:t>
            </a:r>
          </a:p>
        </p:txBody>
      </p:sp>
      <p:sp>
        <p:nvSpPr>
          <p:cNvPr id="3" name="Subjudul 2">
            <a:extLst>
              <a:ext uri="{FF2B5EF4-FFF2-40B4-BE49-F238E27FC236}">
                <a16:creationId xmlns:a16="http://schemas.microsoft.com/office/drawing/2014/main" id="{81D39C37-456D-3845-A8F5-028C4E1320DA}"/>
              </a:ext>
            </a:extLst>
          </p:cNvPr>
          <p:cNvSpPr>
            <a:spLocks noGrp="1"/>
          </p:cNvSpPr>
          <p:nvPr>
            <p:ph type="subTitle" idx="1"/>
          </p:nvPr>
        </p:nvSpPr>
        <p:spPr/>
        <p:txBody>
          <a:bodyPr/>
          <a:lstStyle/>
          <a:p>
            <a:r>
              <a:rPr lang="id-ID"/>
              <a:t>Bahan Alkitab: Mazmur 145:17</a:t>
            </a:r>
          </a:p>
        </p:txBody>
      </p:sp>
    </p:spTree>
    <p:extLst>
      <p:ext uri="{BB962C8B-B14F-4D97-AF65-F5344CB8AC3E}">
        <p14:creationId xmlns:p14="http://schemas.microsoft.com/office/powerpoint/2010/main" val="2050723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826DB66-C5A3-8840-B9B2-FAAB9F11F452}"/>
              </a:ext>
            </a:extLst>
          </p:cNvPr>
          <p:cNvSpPr>
            <a:spLocks noGrp="1"/>
          </p:cNvSpPr>
          <p:nvPr>
            <p:ph type="title"/>
          </p:nvPr>
        </p:nvSpPr>
        <p:spPr>
          <a:xfrm>
            <a:off x="838200" y="365125"/>
            <a:ext cx="10515600" cy="3063875"/>
          </a:xfrm>
        </p:spPr>
        <p:txBody>
          <a:bodyPr>
            <a:normAutofit/>
          </a:bodyPr>
          <a:lstStyle/>
          <a:p>
            <a:r>
              <a:rPr lang="id-ID"/>
              <a:t>Pendahuluan:</a:t>
            </a:r>
            <a:br>
              <a:rPr lang="id-ID"/>
            </a:br>
            <a:r>
              <a:rPr lang="id-ID"/>
              <a:t>1. Doa</a:t>
            </a:r>
            <a:br>
              <a:rPr lang="id-ID"/>
            </a:br>
            <a:r>
              <a:rPr lang="id-ID"/>
              <a:t>2. Bernyanyi kidung pujian: Hidup ini adalah Kesempatan</a:t>
            </a:r>
          </a:p>
        </p:txBody>
      </p:sp>
      <p:sp>
        <p:nvSpPr>
          <p:cNvPr id="3" name="Tampungan Konten 2">
            <a:extLst>
              <a:ext uri="{FF2B5EF4-FFF2-40B4-BE49-F238E27FC236}">
                <a16:creationId xmlns:a16="http://schemas.microsoft.com/office/drawing/2014/main" id="{88FA356B-5BF9-3B43-94BD-CCD0BC700542}"/>
              </a:ext>
            </a:extLst>
          </p:cNvPr>
          <p:cNvSpPr>
            <a:spLocks noGrp="1"/>
          </p:cNvSpPr>
          <p:nvPr>
            <p:ph idx="1"/>
          </p:nvPr>
        </p:nvSpPr>
        <p:spPr>
          <a:xfrm>
            <a:off x="647700" y="3206750"/>
            <a:ext cx="10515600" cy="3063875"/>
          </a:xfrm>
        </p:spPr>
        <p:txBody>
          <a:bodyPr/>
          <a:lstStyle/>
          <a:p>
            <a:r>
              <a:rPr lang="id-ID"/>
              <a:t>Memahami makna keadilan</a:t>
            </a:r>
          </a:p>
          <a:p>
            <a:r>
              <a:rPr lang="id-ID"/>
              <a:t>Keadilan menurut Alkitab</a:t>
            </a:r>
          </a:p>
          <a:p>
            <a:r>
              <a:rPr lang="id-ID"/>
              <a:t>Orang beriman terpanggil untuk mewujudkan keadilan dan kebenaran dalam Hidup: Belajar dari Salomo</a:t>
            </a:r>
          </a:p>
        </p:txBody>
      </p:sp>
    </p:spTree>
    <p:extLst>
      <p:ext uri="{BB962C8B-B14F-4D97-AF65-F5344CB8AC3E}">
        <p14:creationId xmlns:p14="http://schemas.microsoft.com/office/powerpoint/2010/main" val="1668753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D59F0478-DBB6-0649-9B26-6633DA3B35BD}"/>
              </a:ext>
            </a:extLst>
          </p:cNvPr>
          <p:cNvSpPr>
            <a:spLocks noGrp="1"/>
          </p:cNvSpPr>
          <p:nvPr>
            <p:ph idx="1"/>
          </p:nvPr>
        </p:nvSpPr>
        <p:spPr>
          <a:xfrm>
            <a:off x="838200" y="928687"/>
            <a:ext cx="10515600" cy="5248276"/>
          </a:xfrm>
        </p:spPr>
        <p:txBody>
          <a:bodyPr/>
          <a:lstStyle/>
          <a:p>
            <a:pPr marL="514350" indent="-514350">
              <a:buAutoNum type="arabicPeriod"/>
            </a:pPr>
            <a:r>
              <a:rPr lang="id-ID"/>
              <a:t>Memahami Makna Keadilan</a:t>
            </a:r>
          </a:p>
          <a:p>
            <a:pPr marL="0" indent="0">
              <a:buNone/>
            </a:pPr>
            <a:r>
              <a:rPr lang="id-ID"/>
              <a:t>Menurut kamu, apa itu keadilan? Banyak orang mrngatakan keadilan adalah memberikan setiap apa yang menjadi haknya. Bagaimana menurut kamu? Apakah kamu menyaksikan di sekitarmu orang-orang hidup dalam keadilan?</a:t>
            </a:r>
          </a:p>
          <a:p>
            <a:pPr marL="0" indent="0">
              <a:buNone/>
            </a:pPr>
            <a:r>
              <a:rPr lang="id-ID"/>
              <a:t>Tugas siswa: Tuliskan pengertian keadilan dari berbagai sumber! Kemudian buat kesimpulanmu apa yang dimaksud dengan kradilan!</a:t>
            </a:r>
          </a:p>
        </p:txBody>
      </p:sp>
    </p:spTree>
    <p:extLst>
      <p:ext uri="{BB962C8B-B14F-4D97-AF65-F5344CB8AC3E}">
        <p14:creationId xmlns:p14="http://schemas.microsoft.com/office/powerpoint/2010/main" val="1329650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C920FF0D-3AA9-2A44-BD56-BAFC107A23BD}"/>
              </a:ext>
            </a:extLst>
          </p:cNvPr>
          <p:cNvSpPr>
            <a:spLocks noGrp="1"/>
          </p:cNvSpPr>
          <p:nvPr>
            <p:ph idx="1"/>
          </p:nvPr>
        </p:nvSpPr>
        <p:spPr>
          <a:xfrm>
            <a:off x="838200" y="1071562"/>
            <a:ext cx="10515600" cy="5105401"/>
          </a:xfrm>
        </p:spPr>
        <p:txBody>
          <a:bodyPr>
            <a:normAutofit fontScale="85000" lnSpcReduction="20000"/>
          </a:bodyPr>
          <a:lstStyle/>
          <a:p>
            <a:pPr marL="0" indent="0">
              <a:buNone/>
            </a:pPr>
            <a:r>
              <a:rPr lang="id-ID"/>
              <a:t>2. Keadilan Menurut Alkitab</a:t>
            </a:r>
          </a:p>
          <a:p>
            <a:pPr marL="0" indent="0">
              <a:buNone/>
            </a:pPr>
            <a:r>
              <a:rPr lang="id-ID"/>
              <a:t>Menurut Baker, dalam Perjanjian Lama ada dua kata yang menggambarkan pengertian mengenai ‘adil’ yaitu “</a:t>
            </a:r>
            <a:r>
              <a:rPr lang="id-ID" i="1"/>
              <a:t>tsedeq” </a:t>
            </a:r>
            <a:r>
              <a:rPr lang="id-ID"/>
              <a:t>dan “</a:t>
            </a:r>
            <a:r>
              <a:rPr lang="id-ID" i="1"/>
              <a:t>mishpat”, </a:t>
            </a:r>
            <a:r>
              <a:rPr lang="id-ID"/>
              <a:t>keadilan yang dimaksudkan itu tidak berdiri sendiri namun berkaitan dengan kebenaran dan hukum. Artinya, keadilan itu tidak terlepas dari kebenaran dan penerapan hukum yang benar, yang sesuai.</a:t>
            </a:r>
          </a:p>
          <a:p>
            <a:pPr marL="0" indent="0">
              <a:buNone/>
            </a:pPr>
            <a:r>
              <a:rPr lang="id-ID"/>
              <a:t> Dalam bahasa yunani keadilan disebut dengan kata: </a:t>
            </a:r>
            <a:r>
              <a:rPr lang="id-ID" i="1"/>
              <a:t>dikaiosyne. Kata-kata tersebut falam Perjanjian Lama maupun perjanjian Baru </a:t>
            </a:r>
            <a:r>
              <a:rPr lang="id-ID"/>
              <a:t>dipakai untuk melukiskan suatu penerapan hukum yang benar, memakai timbangan yang benar, perilaku yang adil, jujur dan benar. Keadilan artinya, apa yang benar dan sesuai (dengan kenyataan), misalnya, hukuman terhadap seseorang di terapkan berdasarkan kebenaran yang ada. Terutama dalam kaitannya dengan mereka yang miskin, tertindas dan tersingkir dari kehidupan masyarakat. Allah menyatakan diri sebagai Allah yang adil, Allah yang berada dipihak mereka yang benar, mereka yang tertindas dan hak-haknya dirampas, merekan yang miskin, janda anak yatim piatu. Bacalah nats berikut: Amos 5:7-13; 21-27, Yeremia 9:24; mazmur 145:27; zefanya 3:5. Kemudian uraikanlah isi dari setiap nats tersebut dengan hubunggannya tentang keadilan Allah.</a:t>
            </a:r>
          </a:p>
        </p:txBody>
      </p:sp>
    </p:spTree>
    <p:extLst>
      <p:ext uri="{BB962C8B-B14F-4D97-AF65-F5344CB8AC3E}">
        <p14:creationId xmlns:p14="http://schemas.microsoft.com/office/powerpoint/2010/main" val="997132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75B14F92-FE67-D046-A62F-177832357F18}"/>
              </a:ext>
            </a:extLst>
          </p:cNvPr>
          <p:cNvSpPr>
            <a:spLocks noGrp="1"/>
          </p:cNvSpPr>
          <p:nvPr>
            <p:ph idx="1"/>
          </p:nvPr>
        </p:nvSpPr>
        <p:spPr>
          <a:xfrm>
            <a:off x="381000" y="238126"/>
            <a:ext cx="10977562" cy="6619874"/>
          </a:xfrm>
        </p:spPr>
        <p:txBody>
          <a:bodyPr>
            <a:normAutofit/>
          </a:bodyPr>
          <a:lstStyle/>
          <a:p>
            <a:pPr marL="0" indent="0">
              <a:buNone/>
            </a:pPr>
            <a:r>
              <a:rPr lang="id-ID"/>
              <a:t>3. Orang Beriman Terpanggil untuk Mewujudkan keadilan dan Kebenaran dalam hidup: Belajar dari Salomo.</a:t>
            </a:r>
          </a:p>
          <a:p>
            <a:pPr marL="0" indent="0">
              <a:buNone/>
            </a:pPr>
            <a:r>
              <a:rPr lang="id-ID"/>
              <a:t> Ketika Allah bertanya kepada salomo apakah yang ia minta dari-NYA, maka salomo meminta hikmat sebagai hadiah dari Allah. Sebagai seorang raja Salomo sadar bahwa hikmat dibutuhkan bukan hanya sebagai bekal untuk memimpin rakyatnya. Namun terutama supaya ia dapat membuat keputusan yang adil dan benar. Tidak mudah bagi manusia untuk memiliki kemampuan bertindak benar dan adil jika Tuhan tidak memberikan hikmat-Nya. Allah memenuhi permintaannya, hikamat Allah pun dianugrahkan kepada salomo, memiliki hikmat dari Allah membuat salomo mampu mengambil keputusan adil dan benar. Hal itu terbukti ketika orang membawa kepadanya dua orang perempuan yang memperebutkan bayi, Salomo mampu mengambil keputusan yang adil dan benar, dengan hikmat yang berasal dari Tuhan. Ia tahu manakah diantara dua orang perempuan itu yang merupakan Ibu dari bayi yang diperebutkan.</a:t>
            </a:r>
          </a:p>
        </p:txBody>
      </p:sp>
    </p:spTree>
    <p:extLst>
      <p:ext uri="{BB962C8B-B14F-4D97-AF65-F5344CB8AC3E}">
        <p14:creationId xmlns:p14="http://schemas.microsoft.com/office/powerpoint/2010/main" val="36588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04DD9B6E-7FE0-4243-8DE6-65142F411BEA}"/>
              </a:ext>
            </a:extLst>
          </p:cNvPr>
          <p:cNvSpPr>
            <a:spLocks noGrp="1"/>
          </p:cNvSpPr>
          <p:nvPr>
            <p:ph idx="1"/>
          </p:nvPr>
        </p:nvSpPr>
        <p:spPr/>
        <p:txBody>
          <a:bodyPr/>
          <a:lstStyle/>
          <a:p>
            <a:r>
              <a:rPr lang="id-ID"/>
              <a:t>Penutup</a:t>
            </a:r>
          </a:p>
          <a:p>
            <a:pPr marL="514350" indent="-514350">
              <a:buAutoNum type="arabicPeriod"/>
            </a:pPr>
            <a:r>
              <a:rPr lang="id-ID"/>
              <a:t>Tuliskan materi ini di buku tulismu Pendidikan Agama Kristen. </a:t>
            </a:r>
          </a:p>
          <a:p>
            <a:pPr marL="514350" indent="-514350">
              <a:buAutoNum type="arabicPeriod"/>
            </a:pPr>
            <a:r>
              <a:rPr lang="id-ID"/>
              <a:t>Pilih 1 ayat emasmu untuk kamu hafalkan. Setelah kamu hafal tuliskan di akhir materi kita hari ini.</a:t>
            </a:r>
          </a:p>
          <a:p>
            <a:pPr marL="514350" indent="-514350">
              <a:buAutoNum type="arabicPeriod"/>
            </a:pPr>
            <a:r>
              <a:rPr lang="id-ID"/>
              <a:t>Berdoalah setelah pembelajaran selesai.</a:t>
            </a:r>
          </a:p>
          <a:p>
            <a:pPr marL="0" indent="0">
              <a:buNone/>
            </a:pPr>
            <a:r>
              <a:rPr lang="id-ID"/>
              <a:t>Selamat belajar Tuhan Yesus memberkati kita semua!</a:t>
            </a:r>
          </a:p>
          <a:p>
            <a:pPr marL="0" indent="0">
              <a:buNone/>
            </a:pPr>
            <a:r>
              <a:rPr lang="id-ID"/>
              <a:t>Syalom!!!!</a:t>
            </a:r>
          </a:p>
        </p:txBody>
      </p:sp>
    </p:spTree>
    <p:extLst>
      <p:ext uri="{BB962C8B-B14F-4D97-AF65-F5344CB8AC3E}">
        <p14:creationId xmlns:p14="http://schemas.microsoft.com/office/powerpoint/2010/main" val="933701646"/>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Layar Lebar</PresentationFormat>
  <Slides>6</Slides>
  <Notes>0</Notes>
  <HiddenSlides>0</HiddenSlides>
  <ScaleCrop>false</ScaleCrop>
  <HeadingPairs>
    <vt:vector size="4" baseType="variant">
      <vt:variant>
        <vt:lpstr>Tema</vt:lpstr>
      </vt:variant>
      <vt:variant>
        <vt:i4>1</vt:i4>
      </vt:variant>
      <vt:variant>
        <vt:lpstr>Judul Slide</vt:lpstr>
      </vt:variant>
      <vt:variant>
        <vt:i4>6</vt:i4>
      </vt:variant>
    </vt:vector>
  </HeadingPairs>
  <TitlesOfParts>
    <vt:vector size="7" baseType="lpstr">
      <vt:lpstr>Tema Office</vt:lpstr>
      <vt:lpstr>BAB 8. KEADILAN SEBAGAI WUJUD HIDUP ORANG BERIMAN</vt:lpstr>
      <vt:lpstr>Pendahuluan: 1. Doa 2. Bernyanyi kidung pujian: Hidup ini adalah Kesempatan</vt:lpstr>
      <vt:lpstr>Presentasi PowerPoint</vt:lpstr>
      <vt:lpstr>Presentasi PowerPoint</vt:lpstr>
      <vt:lpstr>Presentasi PowerPoint</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8. KEADILAN SEBAGAI WUJUD HIDUP ORANG BERIMAN</dc:title>
  <dc:creator>Pengguna Tidak dikenal</dc:creator>
  <cp:lastModifiedBy>Pengguna Tidak dikenal</cp:lastModifiedBy>
  <cp:revision>1</cp:revision>
  <dcterms:created xsi:type="dcterms:W3CDTF">2021-01-06T03:53:42Z</dcterms:created>
  <dcterms:modified xsi:type="dcterms:W3CDTF">2021-01-06T04:36:01Z</dcterms:modified>
</cp:coreProperties>
</file>