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548E0-0DD1-49A4-BBFC-E048EAA9D10A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C9301-66CA-4209-AB94-9319BCD53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70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11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5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4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0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94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8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48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9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8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F61E6-0390-4B98-9DD7-FCE500A3511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4BDDF-F227-4D79-BF69-FFD6B21B4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6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360039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METODE PENELITIAN SOSIAL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764704"/>
            <a:ext cx="8784976" cy="5904656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4171" y="764704"/>
            <a:ext cx="2237589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METODE PENELITIAN SOSIAL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54743" y="1412776"/>
            <a:ext cx="833" cy="511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55576" y="2003844"/>
            <a:ext cx="540060" cy="2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150347" y="2659619"/>
            <a:ext cx="2221853" cy="6253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LANGKAH -LNGKAH PENELITIAN SOSIAL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150347" y="1844824"/>
            <a:ext cx="2221853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JENISNYA PENELITIAN SOSIAL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403648" y="1592796"/>
            <a:ext cx="1872208" cy="8280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RANCANCANGAN PENELITIAN SOSIAL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150347" y="908720"/>
            <a:ext cx="2221853" cy="6840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PENGANTAR PENELITIAN SOSIAL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3131841" y="1574794"/>
            <a:ext cx="936104" cy="1620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309257" y="2046514"/>
            <a:ext cx="7586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309257" y="2322286"/>
            <a:ext cx="758688" cy="67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74171" y="764704"/>
            <a:ext cx="2957670" cy="6480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METODE PENELITIAN SOSIAL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1175658" y="3759200"/>
            <a:ext cx="2100198" cy="9659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METODE PENELITIAN SOSIAL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175658" y="5882162"/>
            <a:ext cx="2090056" cy="64807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LAPORAN PENELITIAN SOSIAL</a:t>
            </a:r>
            <a:endParaRPr lang="en-US" dirty="0"/>
          </a:p>
        </p:txBody>
      </p:sp>
      <p:cxnSp>
        <p:nvCxnSpPr>
          <p:cNvPr id="44" name="Straight Arrow Connector 43"/>
          <p:cNvCxnSpPr>
            <a:endCxn id="42" idx="1"/>
          </p:cNvCxnSpPr>
          <p:nvPr/>
        </p:nvCxnSpPr>
        <p:spPr>
          <a:xfrm flipV="1">
            <a:off x="755576" y="4242172"/>
            <a:ext cx="420082" cy="14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7236296" y="3284984"/>
            <a:ext cx="1728192" cy="64807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EDITING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4067945" y="3933056"/>
            <a:ext cx="2160239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TAHAP – TAHAP PENGOLAHAN DATA</a:t>
            </a:r>
            <a:endParaRPr lang="en-US" dirty="0"/>
          </a:p>
        </p:txBody>
      </p:sp>
      <p:cxnSp>
        <p:nvCxnSpPr>
          <p:cNvPr id="67" name="Straight Connector 66"/>
          <p:cNvCxnSpPr/>
          <p:nvPr/>
        </p:nvCxnSpPr>
        <p:spPr>
          <a:xfrm>
            <a:off x="4024333" y="4232474"/>
            <a:ext cx="2520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42" idx="3"/>
          </p:cNvCxnSpPr>
          <p:nvPr/>
        </p:nvCxnSpPr>
        <p:spPr>
          <a:xfrm flipH="1">
            <a:off x="3275856" y="4223657"/>
            <a:ext cx="748477" cy="18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6228184" y="3744686"/>
            <a:ext cx="1014445" cy="478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7242629" y="4077073"/>
            <a:ext cx="1721859" cy="64807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CODING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7242628" y="4920343"/>
            <a:ext cx="1721859" cy="59688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TABULASI</a:t>
            </a:r>
            <a:endParaRPr lang="en-US" dirty="0"/>
          </a:p>
        </p:txBody>
      </p:sp>
      <p:cxnSp>
        <p:nvCxnSpPr>
          <p:cNvPr id="93" name="Straight Arrow Connector 92"/>
          <p:cNvCxnSpPr/>
          <p:nvPr/>
        </p:nvCxnSpPr>
        <p:spPr>
          <a:xfrm>
            <a:off x="6234517" y="433622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endCxn id="77" idx="1"/>
          </p:cNvCxnSpPr>
          <p:nvPr/>
        </p:nvCxnSpPr>
        <p:spPr>
          <a:xfrm>
            <a:off x="5988178" y="4257092"/>
            <a:ext cx="1254450" cy="961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endCxn id="43" idx="1"/>
          </p:cNvCxnSpPr>
          <p:nvPr/>
        </p:nvCxnSpPr>
        <p:spPr>
          <a:xfrm>
            <a:off x="754743" y="6206198"/>
            <a:ext cx="42091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V="1">
            <a:off x="3219060" y="6197600"/>
            <a:ext cx="932026" cy="85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28"/>
          <p:cNvSpPr/>
          <p:nvPr/>
        </p:nvSpPr>
        <p:spPr>
          <a:xfrm>
            <a:off x="4259985" y="5786490"/>
            <a:ext cx="2478587" cy="743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MEMPRESENTASIKAN LAPORAN PENELITIAN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3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PENGANTAR 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Syarat – syarat menjadi menjadi peneliti.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Cara berfir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Cara bersikap</a:t>
            </a:r>
          </a:p>
          <a:p>
            <a:pPr marL="514350" indent="-514350">
              <a:buFont typeface="+mj-lt"/>
              <a:buAutoNum type="arabicPeriod"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Cara berfikir meliputi;</a:t>
            </a:r>
          </a:p>
          <a:p>
            <a:pPr marL="514350" indent="-514350">
              <a:buAutoNum type="arabicPeriod"/>
            </a:pPr>
            <a:r>
              <a:rPr lang="id-ID" dirty="0" smtClean="0"/>
              <a:t>berfikir Skeptis, yaitu senantiasa bertanya bukti atau fakta – fakta yang mendukung suatu pernyataan.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97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2. Berfikir analitis yaitu,selalu menganalisis setiap pernyataan/persoalan yang dihadapi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3. Berfikir kritis, yaitu,pikiran dan pendapat didasarkan pada logika,serta menimbang masalah secara objektif berdasarkan data dan analisis akal sehat.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06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Cara bersikap meliputi 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Bersikap objektif, yaitu memisahkan pendapat pribadi dengan kenyataan yang ada.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Kompeten yaitu kemampuan untuk mengadakan penelitian dengan menggunakan metode dan teknik penelitian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Faktual yaitu bekerja berdasarkan fakta yang ada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Jujur yaitu jujur dalam bekerja dan melaporkan hasil penelitian apa adanya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Terbuka yaitu memberikan bukti penelitian dan menerima pendapat pihak lain tentang hasil penelitiannya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id-ID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8777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id-ID" dirty="0" smtClean="0"/>
              <a:t>Fungsi penelitian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390059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id-ID" dirty="0" smtClean="0"/>
              <a:t>Eksploratif ( penjajakan) , yaitu untuk menemukan sesuatu yang baru , sehingga hasil penelitian dapat mengisi kekosongan/kekurangan ilmu. </a:t>
            </a:r>
            <a:endParaRPr lang="id-ID" dirty="0"/>
          </a:p>
          <a:p>
            <a:pPr marL="514350" indent="-514350">
              <a:buFont typeface="+mj-lt"/>
              <a:buAutoNum type="arabicParenR"/>
            </a:pPr>
            <a:r>
              <a:rPr lang="id-ID" dirty="0" smtClean="0"/>
              <a:t>Verifikatif( pengujian) , yaitu menguji kebenaran suatu pengetahuan yang sudah ada</a:t>
            </a:r>
          </a:p>
          <a:p>
            <a:pPr marL="514350" indent="-514350">
              <a:buFont typeface="+mj-lt"/>
              <a:buAutoNum type="arabicParenR"/>
            </a:pPr>
            <a:r>
              <a:rPr lang="id-ID" smtClean="0"/>
              <a:t>Developmental( pengembangan) , yaitu untuk mengembangkan penetahuan yang sudah 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00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211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METODE PENELITIAN SOSIAL</vt:lpstr>
      <vt:lpstr>PENGANTAR PENELITIAN</vt:lpstr>
      <vt:lpstr>PowerPoint Presentation</vt:lpstr>
      <vt:lpstr>Cara bersikap meliputi ;</vt:lpstr>
      <vt:lpstr>Fungsi penelitian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 ThinkPad</dc:creator>
  <cp:lastModifiedBy>Lenovo ThinkPad</cp:lastModifiedBy>
  <cp:revision>10</cp:revision>
  <dcterms:created xsi:type="dcterms:W3CDTF">2021-01-05T01:36:16Z</dcterms:created>
  <dcterms:modified xsi:type="dcterms:W3CDTF">2021-01-05T03:18:14Z</dcterms:modified>
</cp:coreProperties>
</file>