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336" autoAdjust="0"/>
  </p:normalViewPr>
  <p:slideViewPr>
    <p:cSldViewPr>
      <p:cViewPr varScale="1">
        <p:scale>
          <a:sx n="63" d="100"/>
          <a:sy n="63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8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9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4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4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42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01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8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01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79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11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959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0B460-83BB-47F8-82BB-D2F88FC657F3}" type="datetimeFigureOut">
              <a:rPr lang="en-US" smtClean="0"/>
              <a:t>1/8/2021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10C17-F9DE-483A-9721-32571787B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06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648071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RAGAM GEJALA SOSIAL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928992" cy="590465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521" y="2492896"/>
            <a:ext cx="1141850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RAGAM GEJALA SIOSIAL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393371" y="2384556"/>
            <a:ext cx="1018389" cy="59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Up Arrow 6"/>
          <p:cNvSpPr/>
          <p:nvPr/>
        </p:nvSpPr>
        <p:spPr>
          <a:xfrm>
            <a:off x="1238285" y="1628800"/>
            <a:ext cx="484632" cy="8640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393371" y="980728"/>
            <a:ext cx="2242525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PENGERTIAN GEJALA SOSIAL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1413755" y="3446617"/>
            <a:ext cx="977619" cy="59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1262744" y="3936235"/>
            <a:ext cx="460174" cy="7846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514632" y="2061029"/>
            <a:ext cx="1985360" cy="10079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MACAM –MACAM GEJALA SOSIAL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514633" y="3248980"/>
            <a:ext cx="2273391" cy="1188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KONSEP DASAR SOSIOLOGI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233920" y="4774691"/>
            <a:ext cx="2273391" cy="9323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FENOMENA GEJALA SOSIAL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20" idx="1"/>
          </p:cNvCxnSpPr>
          <p:nvPr/>
        </p:nvCxnSpPr>
        <p:spPr>
          <a:xfrm flipV="1">
            <a:off x="4499992" y="1232757"/>
            <a:ext cx="592832" cy="9169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092824" y="980729"/>
            <a:ext cx="1985360" cy="504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EKONOMI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5092824" y="1628801"/>
            <a:ext cx="1985360" cy="4571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BUDAYA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5092824" y="2780929"/>
            <a:ext cx="2019175" cy="4680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PSIKOLOGIS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5092824" y="2213431"/>
            <a:ext cx="1985360" cy="468143"/>
          </a:xfrm>
          <a:prstGeom prst="roundRect">
            <a:avLst>
              <a:gd name="adj" fmla="val 73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LINGKNGAN ALAM</a:t>
            </a:r>
            <a:endParaRPr lang="en-US" dirty="0"/>
          </a:p>
        </p:txBody>
      </p:sp>
      <p:cxnSp>
        <p:nvCxnSpPr>
          <p:cNvPr id="24" name="Straight Arrow Connector 23"/>
          <p:cNvCxnSpPr>
            <a:endCxn id="21" idx="1"/>
          </p:cNvCxnSpPr>
          <p:nvPr/>
        </p:nvCxnSpPr>
        <p:spPr>
          <a:xfrm flipV="1">
            <a:off x="4499992" y="1857401"/>
            <a:ext cx="592832" cy="444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4499992" y="2416029"/>
            <a:ext cx="592832" cy="31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22" idx="1"/>
          </p:cNvCxnSpPr>
          <p:nvPr/>
        </p:nvCxnSpPr>
        <p:spPr>
          <a:xfrm>
            <a:off x="4499992" y="2681575"/>
            <a:ext cx="592832" cy="3333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6948264" y="6111241"/>
            <a:ext cx="2065108" cy="5249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KONFLIK SOSIAL</a:t>
            </a:r>
            <a:endParaRPr lang="en-US" dirty="0"/>
          </a:p>
        </p:txBody>
      </p:sp>
      <p:sp>
        <p:nvSpPr>
          <p:cNvPr id="42" name="Rounded Rectangle 41"/>
          <p:cNvSpPr/>
          <p:nvPr/>
        </p:nvSpPr>
        <p:spPr>
          <a:xfrm>
            <a:off x="6923314" y="3383525"/>
            <a:ext cx="2090057" cy="3502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SOSIALISASI</a:t>
            </a:r>
            <a:endParaRPr lang="en-US" dirty="0"/>
          </a:p>
        </p:txBody>
      </p:sp>
      <p:sp>
        <p:nvSpPr>
          <p:cNvPr id="43" name="Rounded Rectangle 42"/>
          <p:cNvSpPr/>
          <p:nvPr/>
        </p:nvSpPr>
        <p:spPr>
          <a:xfrm>
            <a:off x="6897912" y="3840481"/>
            <a:ext cx="2115460" cy="41147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KELOMPOK SOSIAL</a:t>
            </a:r>
            <a:endParaRPr lang="en-US" dirty="0"/>
          </a:p>
        </p:txBody>
      </p:sp>
      <p:sp>
        <p:nvSpPr>
          <p:cNvPr id="44" name="Rounded Rectangle 43"/>
          <p:cNvSpPr/>
          <p:nvPr/>
        </p:nvSpPr>
        <p:spPr>
          <a:xfrm>
            <a:off x="6894286" y="4328560"/>
            <a:ext cx="2119085" cy="532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STRATIFIKASI SOSIAL</a:t>
            </a:r>
            <a:endParaRPr lang="en-US" dirty="0"/>
          </a:p>
        </p:txBody>
      </p:sp>
      <p:sp>
        <p:nvSpPr>
          <p:cNvPr id="45" name="Rounded Rectangle 44"/>
          <p:cNvSpPr/>
          <p:nvPr/>
        </p:nvSpPr>
        <p:spPr>
          <a:xfrm>
            <a:off x="6952343" y="4968241"/>
            <a:ext cx="2061028" cy="380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LEMBAGA SOSIAL</a:t>
            </a:r>
            <a:endParaRPr lang="en-US" dirty="0"/>
          </a:p>
        </p:txBody>
      </p:sp>
      <p:sp>
        <p:nvSpPr>
          <p:cNvPr id="46" name="Rounded Rectangle 45"/>
          <p:cNvSpPr/>
          <p:nvPr/>
        </p:nvSpPr>
        <p:spPr>
          <a:xfrm>
            <a:off x="6981371" y="5532121"/>
            <a:ext cx="2032000" cy="47243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PERUBAHAN SOSIAL</a:t>
            </a:r>
            <a:endParaRPr lang="en-US" dirty="0"/>
          </a:p>
        </p:txBody>
      </p:sp>
      <p:cxnSp>
        <p:nvCxnSpPr>
          <p:cNvPr id="47" name="Straight Arrow Connector 46"/>
          <p:cNvCxnSpPr>
            <a:endCxn id="43" idx="1"/>
          </p:cNvCxnSpPr>
          <p:nvPr/>
        </p:nvCxnSpPr>
        <p:spPr>
          <a:xfrm>
            <a:off x="4652392" y="3609021"/>
            <a:ext cx="2245520" cy="43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V="1">
            <a:off x="4788024" y="3609020"/>
            <a:ext cx="2106262" cy="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804792" y="3761421"/>
            <a:ext cx="2060465" cy="26684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16" idx="3"/>
            <a:endCxn id="45" idx="1"/>
          </p:cNvCxnSpPr>
          <p:nvPr/>
        </p:nvCxnSpPr>
        <p:spPr>
          <a:xfrm>
            <a:off x="4788024" y="3843046"/>
            <a:ext cx="2164319" cy="1315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44" idx="1"/>
          </p:cNvCxnSpPr>
          <p:nvPr/>
        </p:nvCxnSpPr>
        <p:spPr>
          <a:xfrm>
            <a:off x="4745578" y="3734628"/>
            <a:ext cx="2148708" cy="8604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4897606" y="3751606"/>
            <a:ext cx="2106262" cy="20878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ounded Rectangle 65"/>
          <p:cNvSpPr/>
          <p:nvPr/>
        </p:nvSpPr>
        <p:spPr>
          <a:xfrm>
            <a:off x="3363297" y="5806440"/>
            <a:ext cx="1729528" cy="8297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FENOMENA GEJALA SOSIAL</a:t>
            </a:r>
            <a:endParaRPr lang="en-US" dirty="0"/>
          </a:p>
        </p:txBody>
      </p:sp>
      <p:sp>
        <p:nvSpPr>
          <p:cNvPr id="67" name="Rounded Rectangle 66"/>
          <p:cNvSpPr/>
          <p:nvPr/>
        </p:nvSpPr>
        <p:spPr>
          <a:xfrm>
            <a:off x="716280" y="5835763"/>
            <a:ext cx="1913246" cy="8004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FENOMENA GEJALA SOSIAL</a:t>
            </a:r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3520440" y="5303520"/>
            <a:ext cx="547504" cy="3715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>
            <a:off x="2370615" y="5358942"/>
            <a:ext cx="857047" cy="3381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975360" y="5303520"/>
            <a:ext cx="258561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2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INSTRUKSI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Buatlah peta konsep tersebut kedalam buku catatan masing – masing.</a:t>
            </a:r>
          </a:p>
          <a:p>
            <a:pPr marL="0" indent="0">
              <a:buNone/>
            </a:pPr>
            <a:r>
              <a:rPr lang="id-ID" smtClean="0"/>
              <a:t>Selamat belajar!!!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49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57</Words>
  <Application>Microsoft Office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RAGAM GEJALA SOSIAL</vt:lpstr>
      <vt:lpstr>INSTRUKSI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RAGAM GEJALA SOSIAL</dc:title>
  <dc:creator>Lenovo ThinkPad</dc:creator>
  <cp:lastModifiedBy>Lenovo ThinkPad</cp:lastModifiedBy>
  <cp:revision>3</cp:revision>
  <dcterms:created xsi:type="dcterms:W3CDTF">2021-01-08T12:42:22Z</dcterms:created>
  <dcterms:modified xsi:type="dcterms:W3CDTF">2021-01-08T13:12:03Z</dcterms:modified>
</cp:coreProperties>
</file>