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4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2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7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5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B460-83BB-47F8-82BB-D2F88FC657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0C17-F9DE-483A-9721-32571787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6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RAGAM GEJALA SOSIAL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59046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521" y="2492896"/>
            <a:ext cx="114185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RAGAM GEJALA SIOSIAL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393371" y="2384556"/>
            <a:ext cx="1018389" cy="59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1238285" y="1628800"/>
            <a:ext cx="484632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93371" y="980728"/>
            <a:ext cx="224252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PENGERTIAN GEJALA SOSIAL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413755" y="3446617"/>
            <a:ext cx="977619" cy="59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262744" y="3936235"/>
            <a:ext cx="460174" cy="784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14632" y="2061029"/>
            <a:ext cx="1985360" cy="1007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MACAM –MACAM GEJALA SOSIAL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514633" y="3248980"/>
            <a:ext cx="2273391" cy="1188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KONSEP DASAR SOSIOLOGI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3920" y="4774691"/>
            <a:ext cx="2273391" cy="932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FENOMENA GEJALA SOSIAL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20" idx="1"/>
          </p:cNvCxnSpPr>
          <p:nvPr/>
        </p:nvCxnSpPr>
        <p:spPr>
          <a:xfrm flipV="1">
            <a:off x="4499992" y="1232757"/>
            <a:ext cx="592832" cy="916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092824" y="980729"/>
            <a:ext cx="1985360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EKONOMI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092824" y="1628801"/>
            <a:ext cx="1985360" cy="45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BUDAYA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092824" y="2780929"/>
            <a:ext cx="2019175" cy="4680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PSIKOLOGIS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092824" y="2213431"/>
            <a:ext cx="1985360" cy="468143"/>
          </a:xfrm>
          <a:prstGeom prst="roundRect">
            <a:avLst>
              <a:gd name="adj" fmla="val 7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LINGKNGAN ALAM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1" idx="1"/>
          </p:cNvCxnSpPr>
          <p:nvPr/>
        </p:nvCxnSpPr>
        <p:spPr>
          <a:xfrm flipV="1">
            <a:off x="4499992" y="1857401"/>
            <a:ext cx="592832" cy="444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499992" y="2416029"/>
            <a:ext cx="592832" cy="3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1"/>
          </p:cNvCxnSpPr>
          <p:nvPr/>
        </p:nvCxnSpPr>
        <p:spPr>
          <a:xfrm>
            <a:off x="4499992" y="2681575"/>
            <a:ext cx="592832" cy="333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948264" y="6111241"/>
            <a:ext cx="2065108" cy="52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KONFLIK SOSIAL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6923314" y="3383525"/>
            <a:ext cx="2090057" cy="350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SOSIALISASI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6897912" y="3840481"/>
            <a:ext cx="2115460" cy="411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KELOMPOK SOSIAL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894286" y="4328560"/>
            <a:ext cx="2119085" cy="532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STRATIFIKASI SOSIAL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952343" y="4968241"/>
            <a:ext cx="2061028" cy="380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LEMBAGA SOSIAL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6981371" y="5532121"/>
            <a:ext cx="2032000" cy="472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PERUBAHAN SOSIAL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43" idx="1"/>
          </p:cNvCxnSpPr>
          <p:nvPr/>
        </p:nvCxnSpPr>
        <p:spPr>
          <a:xfrm>
            <a:off x="4652392" y="3609021"/>
            <a:ext cx="2245520" cy="43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788024" y="3609020"/>
            <a:ext cx="2106262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804792" y="3761421"/>
            <a:ext cx="2060465" cy="2668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6" idx="3"/>
            <a:endCxn id="45" idx="1"/>
          </p:cNvCxnSpPr>
          <p:nvPr/>
        </p:nvCxnSpPr>
        <p:spPr>
          <a:xfrm>
            <a:off x="4788024" y="3843046"/>
            <a:ext cx="2164319" cy="1315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4" idx="1"/>
          </p:cNvCxnSpPr>
          <p:nvPr/>
        </p:nvCxnSpPr>
        <p:spPr>
          <a:xfrm>
            <a:off x="4745578" y="3734628"/>
            <a:ext cx="2148708" cy="860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97606" y="3751606"/>
            <a:ext cx="2106262" cy="2087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3363297" y="5806440"/>
            <a:ext cx="1729528" cy="829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FENOMENA GEJALA SOSIAL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16280" y="5835763"/>
            <a:ext cx="1913246" cy="800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FENOMENA GEJALA SOSIAL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520440" y="5303520"/>
            <a:ext cx="547504" cy="371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370615" y="5358942"/>
            <a:ext cx="857047" cy="33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975360" y="5303520"/>
            <a:ext cx="25856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2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INSTRUKSI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Buatlah peta konsep tersebut kedalam buku catatan masing – masing.</a:t>
            </a:r>
          </a:p>
          <a:p>
            <a:pPr marL="0" indent="0">
              <a:buNone/>
            </a:pPr>
            <a:r>
              <a:rPr lang="id-ID" smtClean="0"/>
              <a:t>Selamat belajar!!!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4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RAGAM GEJALA SOSIAL</vt:lpstr>
      <vt:lpstr>INSTRUKSI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GEJALA SOSIAL</dc:title>
  <dc:creator>Lenovo ThinkPad</dc:creator>
  <cp:lastModifiedBy>Lenovo ThinkPad</cp:lastModifiedBy>
  <cp:revision>3</cp:revision>
  <dcterms:created xsi:type="dcterms:W3CDTF">2021-01-08T12:42:22Z</dcterms:created>
  <dcterms:modified xsi:type="dcterms:W3CDTF">2021-01-08T13:12:03Z</dcterms:modified>
</cp:coreProperties>
</file>