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2" r:id="rId17"/>
    <p:sldId id="273" r:id="rId18"/>
    <p:sldId id="274" r:id="rId19"/>
    <p:sldId id="275" r:id="rId20"/>
    <p:sldId id="298" r:id="rId21"/>
    <p:sldId id="276" r:id="rId22"/>
    <p:sldId id="300" r:id="rId23"/>
    <p:sldId id="278" r:id="rId24"/>
    <p:sldId id="279" r:id="rId25"/>
    <p:sldId id="280" r:id="rId26"/>
    <p:sldId id="281" r:id="rId27"/>
    <p:sldId id="282" r:id="rId28"/>
    <p:sldId id="283" r:id="rId29"/>
    <p:sldId id="285" r:id="rId30"/>
    <p:sldId id="284" r:id="rId31"/>
    <p:sldId id="287" r:id="rId32"/>
    <p:sldId id="288" r:id="rId33"/>
    <p:sldId id="289" r:id="rId34"/>
    <p:sldId id="290" r:id="rId35"/>
    <p:sldId id="291" r:id="rId36"/>
    <p:sldId id="292" r:id="rId37"/>
    <p:sldId id="293" r:id="rId38"/>
    <p:sldId id="294" r:id="rId39"/>
    <p:sldId id="295" r:id="rId40"/>
    <p:sldId id="296" r:id="rId41"/>
    <p:sldId id="297" r:id="rId42"/>
  </p:sldIdLst>
  <p:sldSz cx="12192000" cy="6858000"/>
  <p:notesSz cx="6858000" cy="9144000"/>
  <p:embeddedFontLst>
    <p:embeddedFont>
      <p:font typeface="Lato" panose="020B0604020202020204" charset="0"/>
      <p:regular r:id="rId44"/>
      <p:bold r:id="rId45"/>
      <p:italic r:id="rId46"/>
      <p:boldItalic r:id="rId47"/>
    </p:embeddedFont>
    <p:embeddedFont>
      <p:font typeface="Candara" panose="020E0502030303020204" pitchFamily="34" charset="0"/>
      <p:regular r:id="rId48"/>
      <p:bold r:id="rId49"/>
      <p:italic r:id="rId50"/>
      <p:boldItalic r:id="rId51"/>
    </p:embeddedFont>
    <p:embeddedFont>
      <p:font typeface="Book Antiqua" panose="02040602050305030304" pitchFamily="18" charset="0"/>
      <p:regular r:id="rId52"/>
      <p:bold r:id="rId53"/>
      <p:italic r:id="rId54"/>
      <p:boldItalic r:id="rId55"/>
    </p:embeddedFont>
    <p:embeddedFont>
      <p:font typeface="Shadows Into Light" panose="020B0604020202020204" charset="0"/>
      <p:regular r:id="rId56"/>
    </p:embeddedFont>
    <p:embeddedFont>
      <p:font typeface="Cambria" panose="02040503050406030204" pitchFamily="18" charset="0"/>
      <p:regular r:id="rId57"/>
      <p:bold r:id="rId58"/>
      <p:italic r:id="rId59"/>
      <p:boldItalic r:id="rId60"/>
    </p:embeddedFont>
    <p:embeddedFont>
      <p:font typeface="Calibri" panose="020F0502020204030204" pitchFamily="34" charset="0"/>
      <p:regular r:id="rId61"/>
      <p:bold r:id="rId62"/>
      <p:italic r:id="rId63"/>
      <p:boldItalic r:id="rId6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7" roundtripDataSignature="AMtx7mitLtpxJP+5uY4FJX8TL+FewplsP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94" y="11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font" Target="fonts/font4.fntdata"/><Relationship Id="rId63" Type="http://schemas.openxmlformats.org/officeDocument/2006/relationships/font" Target="fonts/font20.fntdata"/><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2.fntdata"/><Relationship Id="rId53" Type="http://schemas.openxmlformats.org/officeDocument/2006/relationships/font" Target="fonts/font10.fntdata"/><Relationship Id="rId58" Type="http://schemas.openxmlformats.org/officeDocument/2006/relationships/font" Target="fonts/font15.fntdata"/><Relationship Id="rId5" Type="http://schemas.openxmlformats.org/officeDocument/2006/relationships/slide" Target="slides/slide4.xml"/><Relationship Id="rId61" Type="http://schemas.openxmlformats.org/officeDocument/2006/relationships/font" Target="fonts/font18.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font" Target="fonts/font5.fntdata"/><Relationship Id="rId56" Type="http://schemas.openxmlformats.org/officeDocument/2006/relationships/font" Target="fonts/font13.fntdata"/><Relationship Id="rId64" Type="http://schemas.openxmlformats.org/officeDocument/2006/relationships/font" Target="fonts/font21.fntdata"/><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8.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3.fntdata"/><Relationship Id="rId59" Type="http://schemas.openxmlformats.org/officeDocument/2006/relationships/font" Target="fonts/font16.fntdata"/><Relationship Id="rId67" Type="http://customschemas.google.com/relationships/presentationmetadata" Target="meta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1.fntdata"/><Relationship Id="rId62" Type="http://schemas.openxmlformats.org/officeDocument/2006/relationships/font" Target="fonts/font19.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6.fntdata"/><Relationship Id="rId57" Type="http://schemas.openxmlformats.org/officeDocument/2006/relationships/font" Target="fonts/font14.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fntdata"/><Relationship Id="rId52" Type="http://schemas.openxmlformats.org/officeDocument/2006/relationships/font" Target="fonts/font9.fntdata"/><Relationship Id="rId60"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7.fntdata"/><Relationship Id="rId55"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g1091af776f5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5" name="Google Shape;85;g1091af776f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1091af776f5_0_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7" name="Google Shape;147;g1091af776f5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5" name="Google Shape;155;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1091af776f5_0_6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63" name="Google Shape;163;g1091af776f5_0_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1091af776f5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1" name="Google Shape;171;g1091af776f5_0_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
        <p:nvSpPr>
          <p:cNvPr id="172" name="Google Shape;172;g1091af776f5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13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1091af776f5_0_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8" name="Google Shape;178;g1091af776f5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1091af776f5_0_7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2" name="Google Shape;192;g1091af776f5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1091af776f5_0_8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1" name="Google Shape;201;g1091af776f5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1091af776f5_0_1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4" name="Google Shape;214;g1091af776f5_0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1091af776f5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6" name="Google Shape;226;g1091af776f5_0_9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3" name="Google Shape;23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1091af776f5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1" name="Google Shape;91;g1091af776f5_0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1091af776f5_0_1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4" name="Google Shape;214;g1091af776f5_0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628499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8" name="Google Shape;23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114e7825988_1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6" name="Google Shape;406;g114e7825988_1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628166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1091af776f5_0_1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6" name="Google Shape;286;g1091af776f5_0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1091af776f5_0_1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2" name="Google Shape;292;g1091af776f5_0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8" name="Google Shape;29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1091af776f5_0_1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6" name="Google Shape;306;g1091af776f5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114f4df95ff_0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3" name="Google Shape;313;g114f4df95f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1091af776f5_0_1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6" name="Google Shape;356;g1091af776f5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2" name="Google Shape;37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1091af776f5_0_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97" name="Google Shape;97;g1091af776f5_0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4" name="Google Shape;36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4" name="Google Shape;42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1091af776f5_0_1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433" name="Google Shape;433;g1091af776f5_0_1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1091af776f5_0_1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2" name="Google Shape;442;g1091af776f5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g1091af776f5_0_17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448" name="Google Shape;448;g1091af776f5_0_1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g1091af776f5_0_1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5" name="Google Shape;455;g1091af776f5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1091af776f5_0_1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461" name="Google Shape;461;g1091af776f5_0_1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g1091af776f5_0_1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70" name="Google Shape;470;g1091af776f5_0_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1091af776f5_0_19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476" name="Google Shape;476;g1091af776f5_0_19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g1091af776f5_0_20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85" name="Google Shape;485;g1091af776f5_0_2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1091af776f5_0_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4" name="Google Shape;104;g1091af776f5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g1091af776f5_0_2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90" name="Google Shape;490;g1091af776f5_0_2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1091af776f5_0_2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96" name="Google Shape;496;g1091af776f5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1091af776f5_0_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 name="Google Shape;110;g1091af776f5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11" name="Google Shape;111;g1091af776f5_0_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1091af776f5_0_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just" rtl="0">
              <a:lnSpc>
                <a:spcPct val="100000"/>
              </a:lnSpc>
              <a:spcBef>
                <a:spcPts val="0"/>
              </a:spcBef>
              <a:spcAft>
                <a:spcPts val="0"/>
              </a:spcAft>
              <a:buSzPts val="1100"/>
              <a:buChar char="●"/>
            </a:pPr>
            <a:r>
              <a:rPr lang="en-US" sz="1100">
                <a:latin typeface="Cambria"/>
                <a:ea typeface="Cambria"/>
                <a:cs typeface="Cambria"/>
                <a:sym typeface="Cambria"/>
              </a:rPr>
              <a:t>Gambar yang dimaksud adalah gambar rumah. Peserta tidak perlu diberikan clue dari gambar yang kita maksud.</a:t>
            </a:r>
            <a:endParaRPr/>
          </a:p>
          <a:p>
            <a:pPr marL="457200" lvl="0" indent="-298450" algn="just" rtl="0">
              <a:lnSpc>
                <a:spcPct val="100000"/>
              </a:lnSpc>
              <a:spcBef>
                <a:spcPts val="0"/>
              </a:spcBef>
              <a:spcAft>
                <a:spcPts val="0"/>
              </a:spcAft>
              <a:buSzPts val="1100"/>
              <a:buChar char="●"/>
            </a:pPr>
            <a:r>
              <a:rPr lang="en-US" sz="1100">
                <a:latin typeface="Cambria"/>
                <a:ea typeface="Cambria"/>
                <a:cs typeface="Cambria"/>
                <a:sym typeface="Cambria"/>
              </a:rPr>
              <a:t>Instruksi gambar yang dibuat pelatih berdasarkan  gambar rumah di bawah ini :</a:t>
            </a:r>
            <a:endParaRPr/>
          </a:p>
          <a:p>
            <a:pPr marL="114300" lvl="0" indent="0" algn="just" rtl="0">
              <a:lnSpc>
                <a:spcPct val="100000"/>
              </a:lnSpc>
              <a:spcBef>
                <a:spcPts val="0"/>
              </a:spcBef>
              <a:spcAft>
                <a:spcPts val="0"/>
              </a:spcAft>
              <a:buSzPts val="1100"/>
              <a:buNone/>
            </a:pPr>
            <a:endParaRPr sz="1100">
              <a:latin typeface="Cambria"/>
              <a:ea typeface="Cambria"/>
              <a:cs typeface="Cambria"/>
              <a:sym typeface="Cambria"/>
            </a:endParaRPr>
          </a:p>
          <a:p>
            <a:pPr marL="457200" lvl="0" indent="-228600" algn="just" rtl="0">
              <a:lnSpc>
                <a:spcPct val="100000"/>
              </a:lnSpc>
              <a:spcBef>
                <a:spcPts val="0"/>
              </a:spcBef>
              <a:spcAft>
                <a:spcPts val="0"/>
              </a:spcAft>
              <a:buSzPts val="1100"/>
              <a:buNone/>
            </a:pPr>
            <a:endParaRPr sz="1100">
              <a:latin typeface="Cambria"/>
              <a:ea typeface="Cambria"/>
              <a:cs typeface="Cambria"/>
              <a:sym typeface="Cambria"/>
            </a:endParaRPr>
          </a:p>
          <a:p>
            <a:pPr marL="114300" lvl="0" indent="0" algn="just" rtl="0">
              <a:lnSpc>
                <a:spcPct val="100000"/>
              </a:lnSpc>
              <a:spcBef>
                <a:spcPts val="0"/>
              </a:spcBef>
              <a:spcAft>
                <a:spcPts val="0"/>
              </a:spcAft>
              <a:buSzPts val="1100"/>
              <a:buNone/>
            </a:pPr>
            <a:endParaRPr sz="1100">
              <a:latin typeface="Cambria"/>
              <a:ea typeface="Cambria"/>
              <a:cs typeface="Cambria"/>
              <a:sym typeface="Cambria"/>
            </a:endParaRPr>
          </a:p>
          <a:p>
            <a:pPr marL="457200" lvl="0" indent="-298450" algn="just" rtl="0">
              <a:lnSpc>
                <a:spcPct val="100000"/>
              </a:lnSpc>
              <a:spcBef>
                <a:spcPts val="0"/>
              </a:spcBef>
              <a:spcAft>
                <a:spcPts val="0"/>
              </a:spcAft>
              <a:buSzPts val="1100"/>
              <a:buFont typeface="Arial"/>
              <a:buChar char="•"/>
            </a:pPr>
            <a:r>
              <a:rPr lang="en-US" sz="1100">
                <a:latin typeface="Cambria"/>
                <a:ea typeface="Cambria"/>
                <a:cs typeface="Cambria"/>
                <a:sym typeface="Cambria"/>
              </a:rPr>
              <a:t>Pelatih menyebutkan instruksi dari gambar tersebut satu persatu. Misalnya ada bentuk segi lima, ada bentuk persgi panjang, ada 4 segi empat berukuran kecil, 1 gambar tabung dan sebagainya.</a:t>
            </a:r>
            <a:endParaRPr/>
          </a:p>
          <a:p>
            <a:pPr marL="457200" lvl="0" indent="-298450" algn="just" rtl="0">
              <a:lnSpc>
                <a:spcPct val="100000"/>
              </a:lnSpc>
              <a:spcBef>
                <a:spcPts val="0"/>
              </a:spcBef>
              <a:spcAft>
                <a:spcPts val="0"/>
              </a:spcAft>
              <a:buSzPts val="1100"/>
              <a:buChar char="●"/>
            </a:pPr>
            <a:r>
              <a:rPr lang="en-US" sz="1100">
                <a:latin typeface="Cambria"/>
                <a:ea typeface="Cambria"/>
                <a:cs typeface="Cambria"/>
                <a:sym typeface="Cambria"/>
              </a:rPr>
              <a:t>Setelah peserta mengikuti instruksi gambar yang disampaikan oleh pelatih, maka kita akan melihat hasil gambar yang berbeda-beda bahkan keluar dari gambar yang dimaksud. Hal tersebut terjadi karena instruksi yang abstrak dan penjelasan yang tidak detail dari pelatih.  Pesan yang ingin disampaikan adalah bahwa  hal tersebut kerap kali terjadi di kelas. Ketika anak diajak untuk belajar di kelas tapi guru tidak mempunyai perencanaan dan tidak bisa memberikan instruksi yang jelas pada siswa, yang akan terjadi adalah siswa akan kebingungan dan tujuan pembelajaran tidak tersampaikan dengan baik.</a:t>
            </a:r>
            <a:endParaRPr/>
          </a:p>
          <a:p>
            <a:pPr marL="114300" lvl="0" indent="0" algn="just" rtl="0">
              <a:lnSpc>
                <a:spcPct val="100000"/>
              </a:lnSpc>
              <a:spcBef>
                <a:spcPts val="0"/>
              </a:spcBef>
              <a:spcAft>
                <a:spcPts val="0"/>
              </a:spcAft>
              <a:buSzPts val="1100"/>
              <a:buNone/>
            </a:pPr>
            <a:r>
              <a:rPr lang="en-US" sz="1100">
                <a:latin typeface="Cambria"/>
                <a:ea typeface="Cambria"/>
                <a:cs typeface="Cambria"/>
                <a:sym typeface="Cambria"/>
              </a:rPr>
              <a:t>Oleh sebab itu, marilah membuat perencanaan yang baik, susunan yang sistimatis yang membawa siswa lebih mudah menerima materi/pelajaran yang kita berikan. </a:t>
            </a:r>
            <a:endParaRPr/>
          </a:p>
          <a:p>
            <a:pPr marL="457200" lvl="0" indent="-228600" algn="just" rtl="0">
              <a:lnSpc>
                <a:spcPct val="100000"/>
              </a:lnSpc>
              <a:spcBef>
                <a:spcPts val="0"/>
              </a:spcBef>
              <a:spcAft>
                <a:spcPts val="0"/>
              </a:spcAft>
              <a:buSzPts val="1100"/>
              <a:buNone/>
            </a:pPr>
            <a:endParaRPr sz="1100">
              <a:latin typeface="Cambria"/>
              <a:ea typeface="Cambria"/>
              <a:cs typeface="Cambria"/>
              <a:sym typeface="Cambria"/>
            </a:endParaRPr>
          </a:p>
          <a:p>
            <a:pPr marL="457200" lvl="0" indent="-228600" algn="just" rtl="0">
              <a:lnSpc>
                <a:spcPct val="100000"/>
              </a:lnSpc>
              <a:spcBef>
                <a:spcPts val="0"/>
              </a:spcBef>
              <a:spcAft>
                <a:spcPts val="0"/>
              </a:spcAft>
              <a:buSzPts val="1100"/>
              <a:buFont typeface="Arial"/>
              <a:buNone/>
            </a:pPr>
            <a:endParaRPr sz="1100">
              <a:latin typeface="Cambria"/>
              <a:ea typeface="Cambria"/>
              <a:cs typeface="Cambria"/>
              <a:sym typeface="Cambria"/>
            </a:endParaRPr>
          </a:p>
        </p:txBody>
      </p:sp>
      <p:sp>
        <p:nvSpPr>
          <p:cNvPr id="118" name="Google Shape;118;g1091af776f5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1091af776f5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3" name="Google Shape;123;g1091af776f5_0_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1091af776f5_0_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2" name="Google Shape;132;g1091af776f5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1091af776f5_0_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39" name="Google Shape;139;g1091af776f5_0_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5"/>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073763"/>
              </a:buClr>
              <a:buSzPts val="6000"/>
              <a:buFont typeface="Candara"/>
              <a:buNone/>
              <a:defRPr sz="6000">
                <a:solidFill>
                  <a:srgbClr val="07376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5"/>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 name="Google Shape;21;p25"/>
          <p:cNvSpPr/>
          <p:nvPr/>
        </p:nvSpPr>
        <p:spPr>
          <a:xfrm>
            <a:off x="10811435" y="5647765"/>
            <a:ext cx="1380565" cy="1207546"/>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2" name="Google Shape;22;p25"/>
          <p:cNvCxnSpPr/>
          <p:nvPr/>
        </p:nvCxnSpPr>
        <p:spPr>
          <a:xfrm>
            <a:off x="1524000" y="3509963"/>
            <a:ext cx="9144000" cy="0"/>
          </a:xfrm>
          <a:prstGeom prst="straightConnector1">
            <a:avLst/>
          </a:prstGeom>
          <a:noFill/>
          <a:ln w="12700" cap="flat" cmpd="sng">
            <a:solidFill>
              <a:schemeClr val="accent2"/>
            </a:solidFill>
            <a:prstDash val="solid"/>
            <a:miter lim="800000"/>
            <a:headEnd type="none" w="sm" len="sm"/>
            <a:tailEnd type="none" w="sm" len="sm"/>
          </a:ln>
        </p:spPr>
      </p:cxnSp>
      <p:pic>
        <p:nvPicPr>
          <p:cNvPr id="23" name="Google Shape;23;p25"/>
          <p:cNvPicPr preferRelativeResize="0"/>
          <p:nvPr/>
        </p:nvPicPr>
        <p:blipFill rotWithShape="1">
          <a:blip r:embed="rId2">
            <a:alphaModFix/>
          </a:blip>
          <a:srcRect/>
          <a:stretch/>
        </p:blipFill>
        <p:spPr>
          <a:xfrm>
            <a:off x="7725638" y="4295125"/>
            <a:ext cx="4513126" cy="256287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33"/>
          <p:cNvSpPr txBox="1">
            <a:spLocks noGrp="1"/>
          </p:cNvSpPr>
          <p:nvPr>
            <p:ph type="title"/>
          </p:nvPr>
        </p:nvSpPr>
        <p:spPr>
          <a:xfrm>
            <a:off x="839788" y="987424"/>
            <a:ext cx="3932237" cy="173426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ndara"/>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33"/>
          <p:cNvSpPr>
            <a:spLocks noGrp="1"/>
          </p:cNvSpPr>
          <p:nvPr>
            <p:ph type="pic" idx="2"/>
          </p:nvPr>
        </p:nvSpPr>
        <p:spPr>
          <a:xfrm>
            <a:off x="5183188" y="987425"/>
            <a:ext cx="6172200" cy="4873625"/>
          </a:xfrm>
          <a:prstGeom prst="rect">
            <a:avLst/>
          </a:prstGeom>
          <a:noFill/>
          <a:ln>
            <a:noFill/>
          </a:ln>
        </p:spPr>
      </p:sp>
      <p:sp>
        <p:nvSpPr>
          <p:cNvPr id="75" name="Google Shape;75;p33"/>
          <p:cNvSpPr txBox="1">
            <a:spLocks noGrp="1"/>
          </p:cNvSpPr>
          <p:nvPr>
            <p:ph type="body" idx="1"/>
          </p:nvPr>
        </p:nvSpPr>
        <p:spPr>
          <a:xfrm>
            <a:off x="839788" y="2721684"/>
            <a:ext cx="3932237" cy="314730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ustom Layout 1">
  <p:cSld name="CUSTOM">
    <p:bg>
      <p:bgPr>
        <a:solidFill>
          <a:srgbClr val="F0FBFF"/>
        </a:solidFill>
        <a:effectLst/>
      </p:bgPr>
    </p:bg>
    <p:spTree>
      <p:nvGrpSpPr>
        <p:cNvPr id="1" name="Shape 79"/>
        <p:cNvGrpSpPr/>
        <p:nvPr/>
      </p:nvGrpSpPr>
      <p:grpSpPr>
        <a:xfrm>
          <a:off x="0" y="0"/>
          <a:ext cx="0" cy="0"/>
          <a:chOff x="0" y="0"/>
          <a:chExt cx="0" cy="0"/>
        </a:xfrm>
      </p:grpSpPr>
      <p:sp>
        <p:nvSpPr>
          <p:cNvPr id="80" name="Google Shape;80;g102627f53f4_0_22"/>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1" name="Google Shape;81;g102627f53f4_0_22" descr="Sekolah Penggerak | Sekolah Penggerak"/>
          <p:cNvPicPr preferRelativeResize="0"/>
          <p:nvPr/>
        </p:nvPicPr>
        <p:blipFill rotWithShape="1">
          <a:blip r:embed="rId2">
            <a:alphaModFix/>
          </a:blip>
          <a:srcRect/>
          <a:stretch/>
        </p:blipFill>
        <p:spPr>
          <a:xfrm>
            <a:off x="76200" y="34025"/>
            <a:ext cx="12083602" cy="6789949"/>
          </a:xfrm>
          <a:prstGeom prst="rect">
            <a:avLst/>
          </a:prstGeom>
          <a:noFill/>
          <a:ln>
            <a:noFill/>
          </a:ln>
        </p:spPr>
      </p:pic>
      <p:sp>
        <p:nvSpPr>
          <p:cNvPr id="82" name="Google Shape;82;g102627f53f4_0_22"/>
          <p:cNvSpPr txBox="1">
            <a:spLocks noGrp="1"/>
          </p:cNvSpPr>
          <p:nvPr>
            <p:ph type="title"/>
          </p:nvPr>
        </p:nvSpPr>
        <p:spPr>
          <a:xfrm>
            <a:off x="5848000" y="3717575"/>
            <a:ext cx="5566200" cy="29358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
        <p:cNvGrpSpPr/>
        <p:nvPr/>
      </p:nvGrpSpPr>
      <p:grpSpPr>
        <a:xfrm>
          <a:off x="0" y="0"/>
          <a:ext cx="0" cy="0"/>
          <a:chOff x="0" y="0"/>
          <a:chExt cx="0" cy="0"/>
        </a:xfrm>
      </p:grpSpPr>
      <p:sp>
        <p:nvSpPr>
          <p:cNvPr id="25" name="Google Shape;25;p27"/>
          <p:cNvSpPr/>
          <p:nvPr/>
        </p:nvSpPr>
        <p:spPr>
          <a:xfrm>
            <a:off x="1" y="842481"/>
            <a:ext cx="6095999" cy="6015518"/>
          </a:xfrm>
          <a:prstGeom prst="rect">
            <a:avLst/>
          </a:prstGeom>
          <a:solidFill>
            <a:srgbClr val="F0FBFF"/>
          </a:solidFill>
          <a:ln w="12700" cap="flat" cmpd="sng">
            <a:solidFill>
              <a:srgbClr val="F0FB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 name="Google Shape;26;p27"/>
          <p:cNvSpPr txBox="1">
            <a:spLocks noGrp="1"/>
          </p:cNvSpPr>
          <p:nvPr>
            <p:ph type="title"/>
          </p:nvPr>
        </p:nvSpPr>
        <p:spPr>
          <a:xfrm>
            <a:off x="831850" y="1259538"/>
            <a:ext cx="4284600" cy="28527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ndara"/>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7"/>
          <p:cNvSpPr txBox="1">
            <a:spLocks noGrp="1"/>
          </p:cNvSpPr>
          <p:nvPr>
            <p:ph type="body" idx="1"/>
          </p:nvPr>
        </p:nvSpPr>
        <p:spPr>
          <a:xfrm>
            <a:off x="831813" y="4112238"/>
            <a:ext cx="4284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8" name="Google Shape;28;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9" name="Google Shape;29;p27"/>
          <p:cNvSpPr/>
          <p:nvPr/>
        </p:nvSpPr>
        <p:spPr>
          <a:xfrm>
            <a:off x="6096000" y="0"/>
            <a:ext cx="6095999" cy="685799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0" name="Google Shape;30;p27"/>
          <p:cNvPicPr preferRelativeResize="0"/>
          <p:nvPr/>
        </p:nvPicPr>
        <p:blipFill rotWithShape="1">
          <a:blip r:embed="rId2">
            <a:alphaModFix/>
          </a:blip>
          <a:srcRect/>
          <a:stretch/>
        </p:blipFill>
        <p:spPr>
          <a:xfrm>
            <a:off x="6430450" y="1259550"/>
            <a:ext cx="5427101" cy="5181374"/>
          </a:xfrm>
          <a:prstGeom prst="rect">
            <a:avLst/>
          </a:prstGeom>
          <a:noFill/>
          <a:ln w="12700" cap="flat" cmpd="sng">
            <a:solidFill>
              <a:schemeClr val="lt1"/>
            </a:solidFill>
            <a:prstDash val="solid"/>
            <a:miter lim="8000"/>
            <a:headEnd type="none" w="sm" len="sm"/>
            <a:tailEnd type="none" w="sm" len="sm"/>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1"/>
        <p:cNvGrpSpPr/>
        <p:nvPr/>
      </p:nvGrpSpPr>
      <p:grpSpPr>
        <a:xfrm>
          <a:off x="0" y="0"/>
          <a:ext cx="0" cy="0"/>
          <a:chOff x="0" y="0"/>
          <a:chExt cx="0" cy="0"/>
        </a:xfrm>
      </p:grpSpPr>
      <p:sp>
        <p:nvSpPr>
          <p:cNvPr id="32" name="Google Shape;32;p26"/>
          <p:cNvSpPr txBox="1">
            <a:spLocks noGrp="1"/>
          </p:cNvSpPr>
          <p:nvPr>
            <p:ph type="title"/>
          </p:nvPr>
        </p:nvSpPr>
        <p:spPr>
          <a:xfrm>
            <a:off x="838101" y="937034"/>
            <a:ext cx="10515600" cy="111767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26"/>
          <p:cNvSpPr txBox="1">
            <a:spLocks noGrp="1"/>
          </p:cNvSpPr>
          <p:nvPr>
            <p:ph type="body" idx="1"/>
          </p:nvPr>
        </p:nvSpPr>
        <p:spPr>
          <a:xfrm>
            <a:off x="838200" y="2338603"/>
            <a:ext cx="10515600" cy="383836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2 1">
  <p:cSld name="CUSTOM_1_1">
    <p:spTree>
      <p:nvGrpSpPr>
        <p:cNvPr id="1" name="Shape 37"/>
        <p:cNvGrpSpPr/>
        <p:nvPr/>
      </p:nvGrpSpPr>
      <p:grpSpPr>
        <a:xfrm>
          <a:off x="0" y="0"/>
          <a:ext cx="0" cy="0"/>
          <a:chOff x="0" y="0"/>
          <a:chExt cx="0" cy="0"/>
        </a:xfrm>
      </p:grpSpPr>
      <p:sp>
        <p:nvSpPr>
          <p:cNvPr id="38" name="Google Shape;38;g102627f53f4_0_53"/>
          <p:cNvSpPr/>
          <p:nvPr/>
        </p:nvSpPr>
        <p:spPr>
          <a:xfrm>
            <a:off x="6082850" y="946200"/>
            <a:ext cx="6109200" cy="591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 name="Google Shape;39;g102627f53f4_0_53"/>
          <p:cNvSpPr txBox="1">
            <a:spLocks noGrp="1"/>
          </p:cNvSpPr>
          <p:nvPr>
            <p:ph type="title"/>
          </p:nvPr>
        </p:nvSpPr>
        <p:spPr>
          <a:xfrm>
            <a:off x="7001700" y="1252523"/>
            <a:ext cx="4284600" cy="24426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ndara"/>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g102627f53f4_0_53"/>
          <p:cNvSpPr txBox="1">
            <a:spLocks noGrp="1"/>
          </p:cNvSpPr>
          <p:nvPr>
            <p:ph type="body" idx="1"/>
          </p:nvPr>
        </p:nvSpPr>
        <p:spPr>
          <a:xfrm>
            <a:off x="7001688" y="3695163"/>
            <a:ext cx="4284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pic>
        <p:nvPicPr>
          <p:cNvPr id="41" name="Google Shape;41;g102627f53f4_0_53"/>
          <p:cNvPicPr preferRelativeResize="0"/>
          <p:nvPr/>
        </p:nvPicPr>
        <p:blipFill rotWithShape="1">
          <a:blip r:embed="rId2">
            <a:alphaModFix/>
          </a:blip>
          <a:srcRect/>
          <a:stretch/>
        </p:blipFill>
        <p:spPr>
          <a:xfrm>
            <a:off x="1142325" y="1370450"/>
            <a:ext cx="4940524" cy="41171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2"/>
        <p:cNvGrpSpPr/>
        <p:nvPr/>
      </p:nvGrpSpPr>
      <p:grpSpPr>
        <a:xfrm>
          <a:off x="0" y="0"/>
          <a:ext cx="0" cy="0"/>
          <a:chOff x="0" y="0"/>
          <a:chExt cx="0" cy="0"/>
        </a:xfrm>
      </p:grpSpPr>
      <p:sp>
        <p:nvSpPr>
          <p:cNvPr id="43" name="Google Shape;43;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Content 1">
  <p:cSld name="OBJECT_1">
    <p:spTree>
      <p:nvGrpSpPr>
        <p:cNvPr id="1" name="Shape 46"/>
        <p:cNvGrpSpPr/>
        <p:nvPr/>
      </p:nvGrpSpPr>
      <p:grpSpPr>
        <a:xfrm>
          <a:off x="0" y="0"/>
          <a:ext cx="0" cy="0"/>
          <a:chOff x="0" y="0"/>
          <a:chExt cx="0" cy="0"/>
        </a:xfrm>
      </p:grpSpPr>
      <p:sp>
        <p:nvSpPr>
          <p:cNvPr id="47" name="Google Shape;47;g102627f53f4_0_15"/>
          <p:cNvSpPr txBox="1">
            <a:spLocks noGrp="1"/>
          </p:cNvSpPr>
          <p:nvPr>
            <p:ph type="title"/>
          </p:nvPr>
        </p:nvSpPr>
        <p:spPr>
          <a:xfrm>
            <a:off x="838100" y="1013225"/>
            <a:ext cx="7023000" cy="1117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g102627f53f4_0_15"/>
          <p:cNvSpPr txBox="1">
            <a:spLocks noGrp="1"/>
          </p:cNvSpPr>
          <p:nvPr>
            <p:ph type="body" idx="1"/>
          </p:nvPr>
        </p:nvSpPr>
        <p:spPr>
          <a:xfrm>
            <a:off x="838200" y="2338600"/>
            <a:ext cx="6935700" cy="3838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g102627f53f4_0_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g102627f53f4_0_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g102627f53f4_0_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52" name="Google Shape;52;g102627f53f4_0_15"/>
          <p:cNvPicPr preferRelativeResize="0"/>
          <p:nvPr/>
        </p:nvPicPr>
        <p:blipFill rotWithShape="1">
          <a:blip r:embed="rId2">
            <a:alphaModFix/>
          </a:blip>
          <a:srcRect/>
          <a:stretch/>
        </p:blipFill>
        <p:spPr>
          <a:xfrm>
            <a:off x="7861062" y="1403888"/>
            <a:ext cx="4242275" cy="405021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1">
  <p:cSld name="SECTION_HEADER_1">
    <p:spTree>
      <p:nvGrpSpPr>
        <p:cNvPr id="1" name="Shape 53"/>
        <p:cNvGrpSpPr/>
        <p:nvPr/>
      </p:nvGrpSpPr>
      <p:grpSpPr>
        <a:xfrm>
          <a:off x="0" y="0"/>
          <a:ext cx="0" cy="0"/>
          <a:chOff x="0" y="0"/>
          <a:chExt cx="0" cy="0"/>
        </a:xfrm>
      </p:grpSpPr>
      <p:sp>
        <p:nvSpPr>
          <p:cNvPr id="54" name="Google Shape;54;g102627f53f4_0_33"/>
          <p:cNvSpPr/>
          <p:nvPr/>
        </p:nvSpPr>
        <p:spPr>
          <a:xfrm>
            <a:off x="6096000" y="0"/>
            <a:ext cx="6096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5" name="Google Shape;55;g102627f53f4_0_33"/>
          <p:cNvSpPr/>
          <p:nvPr/>
        </p:nvSpPr>
        <p:spPr>
          <a:xfrm>
            <a:off x="1" y="842481"/>
            <a:ext cx="6096000" cy="6015600"/>
          </a:xfrm>
          <a:prstGeom prst="rect">
            <a:avLst/>
          </a:prstGeom>
          <a:solidFill>
            <a:srgbClr val="F0FBFF"/>
          </a:solidFill>
          <a:ln w="12700" cap="flat" cmpd="sng">
            <a:solidFill>
              <a:srgbClr val="F0FB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6" name="Google Shape;56;g102627f53f4_0_33"/>
          <p:cNvSpPr txBox="1">
            <a:spLocks noGrp="1"/>
          </p:cNvSpPr>
          <p:nvPr>
            <p:ph type="title"/>
          </p:nvPr>
        </p:nvSpPr>
        <p:spPr>
          <a:xfrm>
            <a:off x="7001700" y="842463"/>
            <a:ext cx="4284600" cy="28527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ndara"/>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g102627f53f4_0_33"/>
          <p:cNvSpPr txBox="1">
            <a:spLocks noGrp="1"/>
          </p:cNvSpPr>
          <p:nvPr>
            <p:ph type="body" idx="1"/>
          </p:nvPr>
        </p:nvSpPr>
        <p:spPr>
          <a:xfrm>
            <a:off x="7001688" y="3695163"/>
            <a:ext cx="4284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58" name="Google Shape;58;g102627f53f4_0_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59" name="Google Shape;59;g102627f53f4_0_33"/>
          <p:cNvPicPr preferRelativeResize="0"/>
          <p:nvPr/>
        </p:nvPicPr>
        <p:blipFill rotWithShape="1">
          <a:blip r:embed="rId2">
            <a:alphaModFix/>
          </a:blip>
          <a:srcRect/>
          <a:stretch/>
        </p:blipFill>
        <p:spPr>
          <a:xfrm>
            <a:off x="424075" y="1882213"/>
            <a:ext cx="5450024" cy="3936125"/>
          </a:xfrm>
          <a:prstGeom prst="rect">
            <a:avLst/>
          </a:prstGeom>
          <a:noFill/>
          <a:ln w="12700" cap="flat" cmpd="sng">
            <a:solidFill>
              <a:srgbClr val="F0FBFF"/>
            </a:solidFill>
            <a:prstDash val="solid"/>
            <a:miter lim="8000"/>
            <a:headEnd type="none" w="sm" len="sm"/>
            <a:tailEnd type="none" w="sm" len="sm"/>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ustom Layout 2">
  <p:cSld name="CUSTOM_1">
    <p:spTree>
      <p:nvGrpSpPr>
        <p:cNvPr id="1" name="Shape 60"/>
        <p:cNvGrpSpPr/>
        <p:nvPr/>
      </p:nvGrpSpPr>
      <p:grpSpPr>
        <a:xfrm>
          <a:off x="0" y="0"/>
          <a:ext cx="0" cy="0"/>
          <a:chOff x="0" y="0"/>
          <a:chExt cx="0" cy="0"/>
        </a:xfrm>
      </p:grpSpPr>
      <p:sp>
        <p:nvSpPr>
          <p:cNvPr id="61" name="Google Shape;61;g102627f53f4_0_42"/>
          <p:cNvSpPr/>
          <p:nvPr/>
        </p:nvSpPr>
        <p:spPr>
          <a:xfrm>
            <a:off x="6082850" y="946200"/>
            <a:ext cx="6109200" cy="591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2" name="Google Shape;62;g102627f53f4_0_42"/>
          <p:cNvPicPr preferRelativeResize="0"/>
          <p:nvPr/>
        </p:nvPicPr>
        <p:blipFill rotWithShape="1">
          <a:blip r:embed="rId2">
            <a:alphaModFix/>
          </a:blip>
          <a:srcRect/>
          <a:stretch/>
        </p:blipFill>
        <p:spPr>
          <a:xfrm>
            <a:off x="1573325" y="1252534"/>
            <a:ext cx="4352925" cy="4352925"/>
          </a:xfrm>
          <a:prstGeom prst="rect">
            <a:avLst/>
          </a:prstGeom>
          <a:noFill/>
          <a:ln>
            <a:noFill/>
          </a:ln>
        </p:spPr>
      </p:pic>
      <p:sp>
        <p:nvSpPr>
          <p:cNvPr id="63" name="Google Shape;63;g102627f53f4_0_42"/>
          <p:cNvSpPr txBox="1">
            <a:spLocks noGrp="1"/>
          </p:cNvSpPr>
          <p:nvPr>
            <p:ph type="title"/>
          </p:nvPr>
        </p:nvSpPr>
        <p:spPr>
          <a:xfrm>
            <a:off x="7001700" y="1252523"/>
            <a:ext cx="4284600" cy="24426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ndara"/>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g102627f53f4_0_42"/>
          <p:cNvSpPr txBox="1">
            <a:spLocks noGrp="1"/>
          </p:cNvSpPr>
          <p:nvPr>
            <p:ph type="body" idx="1"/>
          </p:nvPr>
        </p:nvSpPr>
        <p:spPr>
          <a:xfrm>
            <a:off x="7001688" y="3695163"/>
            <a:ext cx="4284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65"/>
        <p:cNvGrpSpPr/>
        <p:nvPr/>
      </p:nvGrpSpPr>
      <p:grpSpPr>
        <a:xfrm>
          <a:off x="0" y="0"/>
          <a:ext cx="0" cy="0"/>
          <a:chOff x="0" y="0"/>
          <a:chExt cx="0" cy="0"/>
        </a:xfrm>
      </p:grpSpPr>
      <p:sp>
        <p:nvSpPr>
          <p:cNvPr id="66" name="Google Shape;66;p28"/>
          <p:cNvSpPr txBox="1">
            <a:spLocks noGrp="1"/>
          </p:cNvSpPr>
          <p:nvPr>
            <p:ph type="title"/>
          </p:nvPr>
        </p:nvSpPr>
        <p:spPr>
          <a:xfrm>
            <a:off x="838101" y="937034"/>
            <a:ext cx="10515600" cy="111767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28"/>
          <p:cNvSpPr txBox="1">
            <a:spLocks noGrp="1"/>
          </p:cNvSpPr>
          <p:nvPr>
            <p:ph type="body" idx="1"/>
          </p:nvPr>
        </p:nvSpPr>
        <p:spPr>
          <a:xfrm>
            <a:off x="838200" y="2355925"/>
            <a:ext cx="5181600" cy="3821037"/>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28"/>
          <p:cNvSpPr txBox="1">
            <a:spLocks noGrp="1"/>
          </p:cNvSpPr>
          <p:nvPr>
            <p:ph type="body" idx="2"/>
          </p:nvPr>
        </p:nvSpPr>
        <p:spPr>
          <a:xfrm>
            <a:off x="6172200" y="2355925"/>
            <a:ext cx="5181600" cy="3821037"/>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pic>
        <p:nvPicPr>
          <p:cNvPr id="6" name="Google Shape;6;p24"/>
          <p:cNvPicPr preferRelativeResize="0"/>
          <p:nvPr/>
        </p:nvPicPr>
        <p:blipFill rotWithShape="1">
          <a:blip r:embed="rId13">
            <a:alphaModFix/>
          </a:blip>
          <a:srcRect/>
          <a:stretch/>
        </p:blipFill>
        <p:spPr>
          <a:xfrm>
            <a:off x="501" y="0"/>
            <a:ext cx="12190801" cy="6858002"/>
          </a:xfrm>
          <a:prstGeom prst="rect">
            <a:avLst/>
          </a:prstGeom>
          <a:noFill/>
          <a:ln>
            <a:noFill/>
          </a:ln>
        </p:spPr>
      </p:pic>
      <p:sp>
        <p:nvSpPr>
          <p:cNvPr id="7" name="Google Shape;7;p24"/>
          <p:cNvSpPr/>
          <p:nvPr/>
        </p:nvSpPr>
        <p:spPr>
          <a:xfrm>
            <a:off x="8244114" y="0"/>
            <a:ext cx="3947885" cy="653143"/>
          </a:xfrm>
          <a:prstGeom prst="rect">
            <a:avLst/>
          </a:prstGeom>
          <a:solidFill>
            <a:srgbClr val="F0FB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 name="Google Shape;8;p24"/>
          <p:cNvSpPr txBox="1">
            <a:spLocks noGrp="1"/>
          </p:cNvSpPr>
          <p:nvPr>
            <p:ph type="title"/>
          </p:nvPr>
        </p:nvSpPr>
        <p:spPr>
          <a:xfrm>
            <a:off x="838101" y="937034"/>
            <a:ext cx="10515600" cy="1117677"/>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 name="Google Shape;9;p24"/>
          <p:cNvSpPr txBox="1">
            <a:spLocks noGrp="1"/>
          </p:cNvSpPr>
          <p:nvPr>
            <p:ph type="body" idx="1"/>
          </p:nvPr>
        </p:nvSpPr>
        <p:spPr>
          <a:xfrm>
            <a:off x="838200" y="2338603"/>
            <a:ext cx="10515600" cy="383836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0" name="Google Shape;10;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1" name="Google Shape;11;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3" name="Google Shape;13;p24" descr="programsekolahpenggerak | Program Sekolah Penggerak"/>
          <p:cNvPicPr preferRelativeResize="0"/>
          <p:nvPr/>
        </p:nvPicPr>
        <p:blipFill rotWithShape="1">
          <a:blip r:embed="rId14">
            <a:alphaModFix/>
          </a:blip>
          <a:srcRect/>
          <a:stretch/>
        </p:blipFill>
        <p:spPr>
          <a:xfrm>
            <a:off x="9057839" y="0"/>
            <a:ext cx="3133461" cy="917600"/>
          </a:xfrm>
          <a:prstGeom prst="rect">
            <a:avLst/>
          </a:prstGeom>
          <a:noFill/>
          <a:ln>
            <a:noFill/>
          </a:ln>
        </p:spPr>
      </p:pic>
      <p:sp>
        <p:nvSpPr>
          <p:cNvPr id="14" name="Google Shape;14;p24"/>
          <p:cNvSpPr/>
          <p:nvPr/>
        </p:nvSpPr>
        <p:spPr>
          <a:xfrm>
            <a:off x="958200" y="190588"/>
            <a:ext cx="3080400" cy="552000"/>
          </a:xfrm>
          <a:prstGeom prst="rect">
            <a:avLst/>
          </a:prstGeom>
          <a:solidFill>
            <a:srgbClr val="F0FB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Kementerian Pendidikan, Kebudayaan, Riset, dan Teknologi</a:t>
            </a:r>
            <a:endParaRPr sz="12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g1091af776f5_0_0"/>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1D81F7"/>
              </a:buClr>
              <a:buSzPts val="6000"/>
              <a:buNone/>
            </a:pPr>
            <a:r>
              <a:rPr lang="en-US"/>
              <a:t>MODUL AJAR</a:t>
            </a:r>
            <a:endParaRPr/>
          </a:p>
        </p:txBody>
      </p:sp>
      <p:sp>
        <p:nvSpPr>
          <p:cNvPr id="88" name="Google Shape;88;g1091af776f5_0_0"/>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r>
              <a:rPr lang="en-US"/>
              <a:t>Unit Modul</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g1091af776f5_0_53" descr="A group of people sitting in chairs&#10;&#10;Description automatically generated with low confidence"/>
          <p:cNvPicPr preferRelativeResize="0"/>
          <p:nvPr/>
        </p:nvPicPr>
        <p:blipFill rotWithShape="1">
          <a:blip r:embed="rId3">
            <a:alphaModFix/>
          </a:blip>
          <a:srcRect/>
          <a:stretch/>
        </p:blipFill>
        <p:spPr>
          <a:xfrm>
            <a:off x="7848600" y="2945196"/>
            <a:ext cx="4343400" cy="3912804"/>
          </a:xfrm>
          <a:prstGeom prst="rect">
            <a:avLst/>
          </a:prstGeom>
          <a:noFill/>
          <a:ln>
            <a:noFill/>
          </a:ln>
        </p:spPr>
      </p:pic>
      <p:sp>
        <p:nvSpPr>
          <p:cNvPr id="150" name="Google Shape;150;g1091af776f5_0_53"/>
          <p:cNvSpPr/>
          <p:nvPr/>
        </p:nvSpPr>
        <p:spPr>
          <a:xfrm>
            <a:off x="426000" y="1182088"/>
            <a:ext cx="6575612" cy="5140713"/>
          </a:xfrm>
          <a:custGeom>
            <a:avLst/>
            <a:gdLst/>
            <a:ahLst/>
            <a:cxnLst/>
            <a:rect l="l" t="t" r="r" b="b"/>
            <a:pathLst>
              <a:path w="6575612" h="5140713" extrusionOk="0">
                <a:moveTo>
                  <a:pt x="0" y="856803"/>
                </a:moveTo>
                <a:cubicBezTo>
                  <a:pt x="-54587" y="479374"/>
                  <a:pt x="294713" y="-36707"/>
                  <a:pt x="856803" y="0"/>
                </a:cubicBezTo>
                <a:cubicBezTo>
                  <a:pt x="1140238" y="-23222"/>
                  <a:pt x="1232044" y="-8962"/>
                  <a:pt x="1452597" y="0"/>
                </a:cubicBezTo>
                <a:cubicBezTo>
                  <a:pt x="1673150" y="8962"/>
                  <a:pt x="1906777" y="5025"/>
                  <a:pt x="2107971" y="0"/>
                </a:cubicBezTo>
                <a:cubicBezTo>
                  <a:pt x="2309165" y="-5025"/>
                  <a:pt x="2563495" y="19718"/>
                  <a:pt x="2763344" y="0"/>
                </a:cubicBezTo>
                <a:cubicBezTo>
                  <a:pt x="2963193" y="-19718"/>
                  <a:pt x="3098971" y="-3850"/>
                  <a:pt x="3299559" y="0"/>
                </a:cubicBezTo>
                <a:cubicBezTo>
                  <a:pt x="3500148" y="3850"/>
                  <a:pt x="3678174" y="14684"/>
                  <a:pt x="3835774" y="0"/>
                </a:cubicBezTo>
                <a:lnTo>
                  <a:pt x="3835774" y="0"/>
                </a:lnTo>
                <a:cubicBezTo>
                  <a:pt x="4042966" y="-12361"/>
                  <a:pt x="4221893" y="6483"/>
                  <a:pt x="4350864" y="0"/>
                </a:cubicBezTo>
                <a:cubicBezTo>
                  <a:pt x="4479835" y="-6483"/>
                  <a:pt x="4723737" y="17037"/>
                  <a:pt x="4898831" y="0"/>
                </a:cubicBezTo>
                <a:cubicBezTo>
                  <a:pt x="5073925" y="-17037"/>
                  <a:pt x="5346182" y="20879"/>
                  <a:pt x="5479677" y="0"/>
                </a:cubicBezTo>
                <a:cubicBezTo>
                  <a:pt x="5583280" y="9165"/>
                  <a:pt x="5651002" y="6044"/>
                  <a:pt x="5718809" y="0"/>
                </a:cubicBezTo>
                <a:cubicBezTo>
                  <a:pt x="6208216" y="-46060"/>
                  <a:pt x="6565187" y="437095"/>
                  <a:pt x="6575612" y="856803"/>
                </a:cubicBezTo>
                <a:cubicBezTo>
                  <a:pt x="6570262" y="1033020"/>
                  <a:pt x="6562702" y="1274241"/>
                  <a:pt x="6575612" y="1435128"/>
                </a:cubicBezTo>
                <a:cubicBezTo>
                  <a:pt x="6588522" y="1596016"/>
                  <a:pt x="6598084" y="1809898"/>
                  <a:pt x="6575612" y="1927776"/>
                </a:cubicBezTo>
                <a:cubicBezTo>
                  <a:pt x="6553140" y="2045654"/>
                  <a:pt x="6550092" y="2236304"/>
                  <a:pt x="6575612" y="2463263"/>
                </a:cubicBezTo>
                <a:cubicBezTo>
                  <a:pt x="6601132" y="2690222"/>
                  <a:pt x="6570225" y="2769874"/>
                  <a:pt x="6575612" y="2998749"/>
                </a:cubicBezTo>
                <a:cubicBezTo>
                  <a:pt x="6682998" y="3156930"/>
                  <a:pt x="6753948" y="3242344"/>
                  <a:pt x="6863665" y="3464664"/>
                </a:cubicBezTo>
                <a:cubicBezTo>
                  <a:pt x="6973383" y="3686984"/>
                  <a:pt x="7026284" y="3703985"/>
                  <a:pt x="7110956" y="3864647"/>
                </a:cubicBezTo>
                <a:cubicBezTo>
                  <a:pt x="7195628" y="4025309"/>
                  <a:pt x="7333147" y="4209586"/>
                  <a:pt x="7390856" y="4317376"/>
                </a:cubicBezTo>
                <a:cubicBezTo>
                  <a:pt x="7185970" y="4297455"/>
                  <a:pt x="7086881" y="4288980"/>
                  <a:pt x="6966929" y="4299983"/>
                </a:cubicBezTo>
                <a:cubicBezTo>
                  <a:pt x="6846977" y="4310986"/>
                  <a:pt x="6703727" y="4278778"/>
                  <a:pt x="6575612" y="4283928"/>
                </a:cubicBezTo>
                <a:cubicBezTo>
                  <a:pt x="6575613" y="4283921"/>
                  <a:pt x="6575613" y="4283916"/>
                  <a:pt x="6575612" y="4283910"/>
                </a:cubicBezTo>
                <a:cubicBezTo>
                  <a:pt x="6630895" y="4792261"/>
                  <a:pt x="6186410" y="5101433"/>
                  <a:pt x="5718809" y="5140713"/>
                </a:cubicBezTo>
                <a:cubicBezTo>
                  <a:pt x="5643288" y="5145990"/>
                  <a:pt x="5546168" y="5129116"/>
                  <a:pt x="5479677" y="5140713"/>
                </a:cubicBezTo>
                <a:cubicBezTo>
                  <a:pt x="5351760" y="5116657"/>
                  <a:pt x="5047452" y="5150070"/>
                  <a:pt x="4915270" y="5140713"/>
                </a:cubicBezTo>
                <a:cubicBezTo>
                  <a:pt x="4783088" y="5131356"/>
                  <a:pt x="4615143" y="5122296"/>
                  <a:pt x="4367303" y="5140713"/>
                </a:cubicBezTo>
                <a:cubicBezTo>
                  <a:pt x="4119463" y="5159130"/>
                  <a:pt x="4021382" y="5127043"/>
                  <a:pt x="3835774" y="5140713"/>
                </a:cubicBezTo>
                <a:lnTo>
                  <a:pt x="3835774" y="5140713"/>
                </a:lnTo>
                <a:cubicBezTo>
                  <a:pt x="3634063" y="5118242"/>
                  <a:pt x="3351762" y="5125619"/>
                  <a:pt x="3210190" y="5140713"/>
                </a:cubicBezTo>
                <a:cubicBezTo>
                  <a:pt x="3068618" y="5155807"/>
                  <a:pt x="2845032" y="5143825"/>
                  <a:pt x="2644186" y="5140713"/>
                </a:cubicBezTo>
                <a:cubicBezTo>
                  <a:pt x="2443340" y="5137601"/>
                  <a:pt x="2183216" y="5119496"/>
                  <a:pt x="2018602" y="5140713"/>
                </a:cubicBezTo>
                <a:cubicBezTo>
                  <a:pt x="1853988" y="5161930"/>
                  <a:pt x="1657101" y="5153901"/>
                  <a:pt x="1512177" y="5140713"/>
                </a:cubicBezTo>
                <a:cubicBezTo>
                  <a:pt x="1367253" y="5127525"/>
                  <a:pt x="1032548" y="5124489"/>
                  <a:pt x="856803" y="5140713"/>
                </a:cubicBezTo>
                <a:cubicBezTo>
                  <a:pt x="321108" y="5109724"/>
                  <a:pt x="6619" y="4801471"/>
                  <a:pt x="0" y="4283910"/>
                </a:cubicBezTo>
                <a:cubicBezTo>
                  <a:pt x="-1" y="4283918"/>
                  <a:pt x="0" y="4283924"/>
                  <a:pt x="0" y="4283928"/>
                </a:cubicBezTo>
                <a:cubicBezTo>
                  <a:pt x="12608" y="4010656"/>
                  <a:pt x="-8499" y="3896737"/>
                  <a:pt x="0" y="3679894"/>
                </a:cubicBezTo>
                <a:cubicBezTo>
                  <a:pt x="8499" y="3463051"/>
                  <a:pt x="-27550" y="3287246"/>
                  <a:pt x="0" y="2998749"/>
                </a:cubicBezTo>
                <a:lnTo>
                  <a:pt x="0" y="2998749"/>
                </a:lnTo>
                <a:cubicBezTo>
                  <a:pt x="-15032" y="2746715"/>
                  <a:pt x="1187" y="2567495"/>
                  <a:pt x="0" y="2441843"/>
                </a:cubicBezTo>
                <a:cubicBezTo>
                  <a:pt x="-1187" y="2316191"/>
                  <a:pt x="4448" y="2112734"/>
                  <a:pt x="0" y="1949195"/>
                </a:cubicBezTo>
                <a:cubicBezTo>
                  <a:pt x="-4448" y="1785656"/>
                  <a:pt x="19382" y="1669522"/>
                  <a:pt x="0" y="1456548"/>
                </a:cubicBezTo>
                <a:cubicBezTo>
                  <a:pt x="-19382" y="1243574"/>
                  <a:pt x="29363" y="1129615"/>
                  <a:pt x="0" y="856803"/>
                </a:cubicBezTo>
                <a:close/>
              </a:path>
            </a:pathLst>
          </a:custGeom>
          <a:noFill/>
          <a:ln w="28575" cap="flat" cmpd="sng">
            <a:solidFill>
              <a:srgbClr val="1D81F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51" name="Google Shape;151;g1091af776f5_0_53"/>
          <p:cNvSpPr txBox="1"/>
          <p:nvPr/>
        </p:nvSpPr>
        <p:spPr>
          <a:xfrm>
            <a:off x="579549" y="914401"/>
            <a:ext cx="6246300" cy="5408400"/>
          </a:xfrm>
          <a:prstGeom prst="rect">
            <a:avLst/>
          </a:prstGeom>
          <a:noFill/>
          <a:ln>
            <a:noFill/>
          </a:ln>
        </p:spPr>
        <p:txBody>
          <a:bodyPr spcFirstLastPara="1" wrap="square" lIns="91425" tIns="45700" rIns="91425" bIns="45700" anchor="ctr" anchorCtr="0">
            <a:normAutofit/>
          </a:bodyPr>
          <a:lstStyle/>
          <a:p>
            <a:pPr marL="457200" marR="0" lvl="0" indent="-304800" algn="l" rtl="0">
              <a:lnSpc>
                <a:spcPct val="90000"/>
              </a:lnSpc>
              <a:spcBef>
                <a:spcPts val="0"/>
              </a:spcBef>
              <a:spcAft>
                <a:spcPts val="0"/>
              </a:spcAft>
              <a:buClr>
                <a:srgbClr val="000000"/>
              </a:buClr>
              <a:buSzPts val="2400"/>
              <a:buFont typeface="Arial"/>
              <a:buNone/>
            </a:pPr>
            <a:endParaRPr sz="2400" b="0" i="0" u="none" strike="noStrike" cap="none">
              <a:solidFill>
                <a:srgbClr val="00B0F0"/>
              </a:solidFill>
              <a:latin typeface="Candara"/>
              <a:ea typeface="Candara"/>
              <a:cs typeface="Candara"/>
              <a:sym typeface="Candara"/>
            </a:endParaRPr>
          </a:p>
          <a:p>
            <a:pPr marL="457200" marR="0" lvl="0" indent="-457200" algn="l" rtl="0">
              <a:lnSpc>
                <a:spcPct val="90000"/>
              </a:lnSpc>
              <a:spcBef>
                <a:spcPts val="0"/>
              </a:spcBef>
              <a:spcAft>
                <a:spcPts val="0"/>
              </a:spcAft>
              <a:buClr>
                <a:srgbClr val="000000"/>
              </a:buClr>
              <a:buSzPts val="2400"/>
              <a:buFont typeface="Arial"/>
              <a:buAutoNum type="arabicPeriod"/>
            </a:pPr>
            <a:r>
              <a:rPr lang="en-US" sz="2400" b="0" i="0" u="none" strike="noStrike" cap="none">
                <a:solidFill>
                  <a:srgbClr val="00B0F0"/>
                </a:solidFill>
                <a:latin typeface="Candara"/>
                <a:ea typeface="Candara"/>
                <a:cs typeface="Candara"/>
                <a:sym typeface="Candara"/>
              </a:rPr>
              <a:t>Bapak dan Ibu memahami pentingnya dokumen perancangan pembelajaran (RPP/Modul Ajar)?</a:t>
            </a:r>
            <a:endParaRPr sz="1400" b="0" i="0" u="none" strike="noStrike" cap="none">
              <a:solidFill>
                <a:srgbClr val="000000"/>
              </a:solidFill>
              <a:latin typeface="Arial"/>
              <a:ea typeface="Arial"/>
              <a:cs typeface="Arial"/>
              <a:sym typeface="Arial"/>
            </a:endParaRPr>
          </a:p>
          <a:p>
            <a:pPr marL="457200" marR="0" lvl="0" indent="-457200" algn="l" rtl="0">
              <a:lnSpc>
                <a:spcPct val="90000"/>
              </a:lnSpc>
              <a:spcBef>
                <a:spcPts val="0"/>
              </a:spcBef>
              <a:spcAft>
                <a:spcPts val="0"/>
              </a:spcAft>
              <a:buClr>
                <a:srgbClr val="000000"/>
              </a:buClr>
              <a:buSzPts val="2400"/>
              <a:buFont typeface="Arial"/>
              <a:buAutoNum type="arabicPeriod"/>
            </a:pPr>
            <a:r>
              <a:rPr lang="en-US" sz="2400" b="0" i="0" u="none" strike="noStrike" cap="none">
                <a:solidFill>
                  <a:srgbClr val="00B0F0"/>
                </a:solidFill>
                <a:latin typeface="Candara"/>
                <a:ea typeface="Candara"/>
                <a:cs typeface="Candara"/>
                <a:sym typeface="Candara"/>
              </a:rPr>
              <a:t>Tantangan apa yang sering muncul dalam dalam menyiapkan/menulis dokumen perancangan pembelajaran yang efektif, menarik, berpusat pada siswa, serta memperhatikan perbedaan capaian mereka?</a:t>
            </a:r>
            <a:endParaRPr sz="1400" b="0" i="0" u="none" strike="noStrike" cap="none">
              <a:solidFill>
                <a:srgbClr val="000000"/>
              </a:solidFill>
              <a:latin typeface="Arial"/>
              <a:ea typeface="Arial"/>
              <a:cs typeface="Arial"/>
              <a:sym typeface="Arial"/>
            </a:endParaRPr>
          </a:p>
          <a:p>
            <a:pPr marL="457200" marR="0" lvl="0" indent="-457200" algn="l" rtl="0">
              <a:lnSpc>
                <a:spcPct val="90000"/>
              </a:lnSpc>
              <a:spcBef>
                <a:spcPts val="0"/>
              </a:spcBef>
              <a:spcAft>
                <a:spcPts val="0"/>
              </a:spcAft>
              <a:buClr>
                <a:srgbClr val="000000"/>
              </a:buClr>
              <a:buSzPts val="2400"/>
              <a:buFont typeface="Arial"/>
              <a:buAutoNum type="arabicPeriod"/>
            </a:pPr>
            <a:r>
              <a:rPr lang="en-US" sz="2400" b="0" i="0" u="none" strike="noStrike" cap="none">
                <a:solidFill>
                  <a:srgbClr val="00B0F0"/>
                </a:solidFill>
                <a:latin typeface="Candara"/>
                <a:ea typeface="Candara"/>
                <a:cs typeface="Candara"/>
                <a:sym typeface="Candara"/>
              </a:rPr>
              <a:t>Usaha apa yang sudah Bapak dan Ibu lakukan untuk mengatasi tantangan tersebut?</a:t>
            </a:r>
            <a:endParaRPr sz="1400" b="0" i="0" u="none" strike="noStrike" cap="none">
              <a:solidFill>
                <a:srgbClr val="000000"/>
              </a:solidFill>
              <a:latin typeface="Arial"/>
              <a:ea typeface="Arial"/>
              <a:cs typeface="Arial"/>
              <a:sym typeface="Arial"/>
            </a:endParaRPr>
          </a:p>
          <a:p>
            <a:pPr marL="457200" marR="0" lvl="0" indent="-457200" algn="l" rtl="0">
              <a:lnSpc>
                <a:spcPct val="90000"/>
              </a:lnSpc>
              <a:spcBef>
                <a:spcPts val="0"/>
              </a:spcBef>
              <a:spcAft>
                <a:spcPts val="0"/>
              </a:spcAft>
              <a:buClr>
                <a:srgbClr val="000000"/>
              </a:buClr>
              <a:buSzPts val="2400"/>
              <a:buFont typeface="Arial"/>
              <a:buAutoNum type="arabicPeriod"/>
            </a:pPr>
            <a:r>
              <a:rPr lang="en-US" sz="2400" b="0" i="0" u="none" strike="noStrike" cap="none">
                <a:solidFill>
                  <a:srgbClr val="00B0F0"/>
                </a:solidFill>
                <a:latin typeface="Candara"/>
                <a:ea typeface="Candara"/>
                <a:cs typeface="Candara"/>
                <a:sym typeface="Candara"/>
              </a:rPr>
              <a:t>Apakah Bapa/Ibu sudah pernah mendengar tentang modul ajar?</a:t>
            </a:r>
            <a:endParaRPr sz="2400" b="0" i="0" u="none" strike="noStrike" cap="none">
              <a:solidFill>
                <a:srgbClr val="00B0F0"/>
              </a:solidFill>
              <a:latin typeface="Candara"/>
              <a:ea typeface="Candara"/>
              <a:cs typeface="Candara"/>
              <a:sym typeface="Candara"/>
            </a:endParaRPr>
          </a:p>
        </p:txBody>
      </p:sp>
      <p:sp>
        <p:nvSpPr>
          <p:cNvPr id="152" name="Google Shape;152;g1091af776f5_0_53"/>
          <p:cNvSpPr txBox="1"/>
          <p:nvPr/>
        </p:nvSpPr>
        <p:spPr>
          <a:xfrm>
            <a:off x="7848600" y="1333095"/>
            <a:ext cx="3917400" cy="8910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1D81F7"/>
              </a:buClr>
              <a:buSzPts val="4200"/>
              <a:buFont typeface="Candara"/>
              <a:buNone/>
            </a:pPr>
            <a:r>
              <a:rPr lang="en-US" sz="4200" b="1" i="0" u="none" strike="noStrike" cap="none">
                <a:solidFill>
                  <a:srgbClr val="1D81F7"/>
                </a:solidFill>
                <a:latin typeface="Candara"/>
                <a:ea typeface="Candara"/>
                <a:cs typeface="Candara"/>
                <a:sym typeface="Candara"/>
              </a:rPr>
              <a:t>Mari diskusi!</a:t>
            </a:r>
            <a:endParaRPr sz="4200" b="1" i="0" u="none" strike="noStrike" cap="none">
              <a:solidFill>
                <a:srgbClr val="1D81F7"/>
              </a:solidFill>
              <a:latin typeface="Candara"/>
              <a:ea typeface="Candara"/>
              <a:cs typeface="Candara"/>
              <a:sym typeface="Candar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pic>
        <p:nvPicPr>
          <p:cNvPr id="157" name="Google Shape;157;p1" descr="A group of people sitting in chairs&#10;&#10;Description automatically generated with low confidence"/>
          <p:cNvPicPr preferRelativeResize="0"/>
          <p:nvPr/>
        </p:nvPicPr>
        <p:blipFill rotWithShape="1">
          <a:blip r:embed="rId3">
            <a:alphaModFix/>
          </a:blip>
          <a:srcRect/>
          <a:stretch/>
        </p:blipFill>
        <p:spPr>
          <a:xfrm>
            <a:off x="7848600" y="2945196"/>
            <a:ext cx="4343400" cy="3912804"/>
          </a:xfrm>
          <a:prstGeom prst="rect">
            <a:avLst/>
          </a:prstGeom>
          <a:noFill/>
          <a:ln>
            <a:noFill/>
          </a:ln>
        </p:spPr>
      </p:pic>
      <p:sp>
        <p:nvSpPr>
          <p:cNvPr id="158" name="Google Shape;158;p1"/>
          <p:cNvSpPr/>
          <p:nvPr/>
        </p:nvSpPr>
        <p:spPr>
          <a:xfrm>
            <a:off x="426000" y="1182088"/>
            <a:ext cx="6575612" cy="5140713"/>
          </a:xfrm>
          <a:custGeom>
            <a:avLst/>
            <a:gdLst/>
            <a:ahLst/>
            <a:cxnLst/>
            <a:rect l="l" t="t" r="r" b="b"/>
            <a:pathLst>
              <a:path w="6575612" h="5140713" extrusionOk="0">
                <a:moveTo>
                  <a:pt x="0" y="856803"/>
                </a:moveTo>
                <a:cubicBezTo>
                  <a:pt x="-54587" y="479374"/>
                  <a:pt x="294713" y="-36707"/>
                  <a:pt x="856803" y="0"/>
                </a:cubicBezTo>
                <a:cubicBezTo>
                  <a:pt x="1140238" y="-23222"/>
                  <a:pt x="1232044" y="-8962"/>
                  <a:pt x="1452597" y="0"/>
                </a:cubicBezTo>
                <a:cubicBezTo>
                  <a:pt x="1673150" y="8962"/>
                  <a:pt x="1906777" y="5025"/>
                  <a:pt x="2107971" y="0"/>
                </a:cubicBezTo>
                <a:cubicBezTo>
                  <a:pt x="2309165" y="-5025"/>
                  <a:pt x="2563495" y="19718"/>
                  <a:pt x="2763344" y="0"/>
                </a:cubicBezTo>
                <a:cubicBezTo>
                  <a:pt x="2963193" y="-19718"/>
                  <a:pt x="3098971" y="-3850"/>
                  <a:pt x="3299559" y="0"/>
                </a:cubicBezTo>
                <a:cubicBezTo>
                  <a:pt x="3500148" y="3850"/>
                  <a:pt x="3678174" y="14684"/>
                  <a:pt x="3835774" y="0"/>
                </a:cubicBezTo>
                <a:lnTo>
                  <a:pt x="3835774" y="0"/>
                </a:lnTo>
                <a:cubicBezTo>
                  <a:pt x="4042966" y="-12361"/>
                  <a:pt x="4221893" y="6483"/>
                  <a:pt x="4350864" y="0"/>
                </a:cubicBezTo>
                <a:cubicBezTo>
                  <a:pt x="4479835" y="-6483"/>
                  <a:pt x="4723737" y="17037"/>
                  <a:pt x="4898831" y="0"/>
                </a:cubicBezTo>
                <a:cubicBezTo>
                  <a:pt x="5073925" y="-17037"/>
                  <a:pt x="5346182" y="20879"/>
                  <a:pt x="5479677" y="0"/>
                </a:cubicBezTo>
                <a:cubicBezTo>
                  <a:pt x="5583280" y="9165"/>
                  <a:pt x="5651002" y="6044"/>
                  <a:pt x="5718809" y="0"/>
                </a:cubicBezTo>
                <a:cubicBezTo>
                  <a:pt x="6208216" y="-46060"/>
                  <a:pt x="6565187" y="437095"/>
                  <a:pt x="6575612" y="856803"/>
                </a:cubicBezTo>
                <a:cubicBezTo>
                  <a:pt x="6570262" y="1033020"/>
                  <a:pt x="6562702" y="1274241"/>
                  <a:pt x="6575612" y="1435128"/>
                </a:cubicBezTo>
                <a:cubicBezTo>
                  <a:pt x="6588522" y="1596016"/>
                  <a:pt x="6598084" y="1809898"/>
                  <a:pt x="6575612" y="1927776"/>
                </a:cubicBezTo>
                <a:cubicBezTo>
                  <a:pt x="6553140" y="2045654"/>
                  <a:pt x="6550092" y="2236304"/>
                  <a:pt x="6575612" y="2463263"/>
                </a:cubicBezTo>
                <a:cubicBezTo>
                  <a:pt x="6601132" y="2690222"/>
                  <a:pt x="6570225" y="2769874"/>
                  <a:pt x="6575612" y="2998749"/>
                </a:cubicBezTo>
                <a:cubicBezTo>
                  <a:pt x="6682998" y="3156930"/>
                  <a:pt x="6753948" y="3242344"/>
                  <a:pt x="6863665" y="3464664"/>
                </a:cubicBezTo>
                <a:cubicBezTo>
                  <a:pt x="6973383" y="3686984"/>
                  <a:pt x="7026284" y="3703985"/>
                  <a:pt x="7110956" y="3864647"/>
                </a:cubicBezTo>
                <a:cubicBezTo>
                  <a:pt x="7195628" y="4025309"/>
                  <a:pt x="7333147" y="4209586"/>
                  <a:pt x="7390856" y="4317376"/>
                </a:cubicBezTo>
                <a:cubicBezTo>
                  <a:pt x="7185970" y="4297455"/>
                  <a:pt x="7086881" y="4288980"/>
                  <a:pt x="6966929" y="4299983"/>
                </a:cubicBezTo>
                <a:cubicBezTo>
                  <a:pt x="6846977" y="4310986"/>
                  <a:pt x="6703727" y="4278778"/>
                  <a:pt x="6575612" y="4283928"/>
                </a:cubicBezTo>
                <a:cubicBezTo>
                  <a:pt x="6575613" y="4283921"/>
                  <a:pt x="6575613" y="4283916"/>
                  <a:pt x="6575612" y="4283910"/>
                </a:cubicBezTo>
                <a:cubicBezTo>
                  <a:pt x="6630895" y="4792261"/>
                  <a:pt x="6186410" y="5101433"/>
                  <a:pt x="5718809" y="5140713"/>
                </a:cubicBezTo>
                <a:cubicBezTo>
                  <a:pt x="5643288" y="5145990"/>
                  <a:pt x="5546168" y="5129116"/>
                  <a:pt x="5479677" y="5140713"/>
                </a:cubicBezTo>
                <a:cubicBezTo>
                  <a:pt x="5351760" y="5116657"/>
                  <a:pt x="5047452" y="5150070"/>
                  <a:pt x="4915270" y="5140713"/>
                </a:cubicBezTo>
                <a:cubicBezTo>
                  <a:pt x="4783088" y="5131356"/>
                  <a:pt x="4615143" y="5122296"/>
                  <a:pt x="4367303" y="5140713"/>
                </a:cubicBezTo>
                <a:cubicBezTo>
                  <a:pt x="4119463" y="5159130"/>
                  <a:pt x="4021382" y="5127043"/>
                  <a:pt x="3835774" y="5140713"/>
                </a:cubicBezTo>
                <a:lnTo>
                  <a:pt x="3835774" y="5140713"/>
                </a:lnTo>
                <a:cubicBezTo>
                  <a:pt x="3634063" y="5118242"/>
                  <a:pt x="3351762" y="5125619"/>
                  <a:pt x="3210190" y="5140713"/>
                </a:cubicBezTo>
                <a:cubicBezTo>
                  <a:pt x="3068618" y="5155807"/>
                  <a:pt x="2845032" y="5143825"/>
                  <a:pt x="2644186" y="5140713"/>
                </a:cubicBezTo>
                <a:cubicBezTo>
                  <a:pt x="2443340" y="5137601"/>
                  <a:pt x="2183216" y="5119496"/>
                  <a:pt x="2018602" y="5140713"/>
                </a:cubicBezTo>
                <a:cubicBezTo>
                  <a:pt x="1853988" y="5161930"/>
                  <a:pt x="1657101" y="5153901"/>
                  <a:pt x="1512177" y="5140713"/>
                </a:cubicBezTo>
                <a:cubicBezTo>
                  <a:pt x="1367253" y="5127525"/>
                  <a:pt x="1032548" y="5124489"/>
                  <a:pt x="856803" y="5140713"/>
                </a:cubicBezTo>
                <a:cubicBezTo>
                  <a:pt x="321108" y="5109724"/>
                  <a:pt x="6619" y="4801471"/>
                  <a:pt x="0" y="4283910"/>
                </a:cubicBezTo>
                <a:cubicBezTo>
                  <a:pt x="-1" y="4283918"/>
                  <a:pt x="0" y="4283924"/>
                  <a:pt x="0" y="4283928"/>
                </a:cubicBezTo>
                <a:cubicBezTo>
                  <a:pt x="12608" y="4010656"/>
                  <a:pt x="-8499" y="3896737"/>
                  <a:pt x="0" y="3679894"/>
                </a:cubicBezTo>
                <a:cubicBezTo>
                  <a:pt x="8499" y="3463051"/>
                  <a:pt x="-27550" y="3287246"/>
                  <a:pt x="0" y="2998749"/>
                </a:cubicBezTo>
                <a:lnTo>
                  <a:pt x="0" y="2998749"/>
                </a:lnTo>
                <a:cubicBezTo>
                  <a:pt x="-15032" y="2746715"/>
                  <a:pt x="1187" y="2567495"/>
                  <a:pt x="0" y="2441843"/>
                </a:cubicBezTo>
                <a:cubicBezTo>
                  <a:pt x="-1187" y="2316191"/>
                  <a:pt x="4448" y="2112734"/>
                  <a:pt x="0" y="1949195"/>
                </a:cubicBezTo>
                <a:cubicBezTo>
                  <a:pt x="-4448" y="1785656"/>
                  <a:pt x="19382" y="1669522"/>
                  <a:pt x="0" y="1456548"/>
                </a:cubicBezTo>
                <a:cubicBezTo>
                  <a:pt x="-19382" y="1243574"/>
                  <a:pt x="29363" y="1129615"/>
                  <a:pt x="0" y="856803"/>
                </a:cubicBezTo>
                <a:close/>
              </a:path>
            </a:pathLst>
          </a:custGeom>
          <a:noFill/>
          <a:ln w="28575" cap="flat" cmpd="sng">
            <a:solidFill>
              <a:srgbClr val="1D81F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59" name="Google Shape;159;p1"/>
          <p:cNvSpPr txBox="1"/>
          <p:nvPr/>
        </p:nvSpPr>
        <p:spPr>
          <a:xfrm>
            <a:off x="579549" y="914401"/>
            <a:ext cx="6246300" cy="5408400"/>
          </a:xfrm>
          <a:prstGeom prst="rect">
            <a:avLst/>
          </a:prstGeom>
          <a:noFill/>
          <a:ln>
            <a:noFill/>
          </a:ln>
        </p:spPr>
        <p:txBody>
          <a:bodyPr spcFirstLastPara="1" wrap="square" lIns="91425" tIns="45700" rIns="91425" bIns="45700" anchor="ctr" anchorCtr="0">
            <a:normAutofit/>
          </a:bodyPr>
          <a:lstStyle/>
          <a:p>
            <a:pPr marL="457200" marR="0" lvl="0" indent="-304800" algn="l" rtl="0">
              <a:lnSpc>
                <a:spcPct val="90000"/>
              </a:lnSpc>
              <a:spcBef>
                <a:spcPts val="0"/>
              </a:spcBef>
              <a:spcAft>
                <a:spcPts val="0"/>
              </a:spcAft>
              <a:buClr>
                <a:srgbClr val="000000"/>
              </a:buClr>
              <a:buSzPts val="2400"/>
              <a:buFont typeface="Arial"/>
              <a:buNone/>
            </a:pPr>
            <a:r>
              <a:rPr lang="en-US" sz="2400" b="0" i="0" u="none" strike="noStrike" cap="none" dirty="0">
                <a:solidFill>
                  <a:srgbClr val="00B0F0"/>
                </a:solidFill>
                <a:latin typeface="Candara"/>
                <a:ea typeface="Candara"/>
                <a:cs typeface="Candara"/>
                <a:sym typeface="Candara"/>
              </a:rPr>
              <a:t>	Mari </a:t>
            </a:r>
            <a:r>
              <a:rPr lang="en-US" sz="2400" b="0" i="0" u="none" strike="noStrike" cap="none" dirty="0" err="1">
                <a:solidFill>
                  <a:srgbClr val="00B0F0"/>
                </a:solidFill>
                <a:latin typeface="Candara"/>
                <a:ea typeface="Candara"/>
                <a:cs typeface="Candara"/>
                <a:sym typeface="Candara"/>
              </a:rPr>
              <a:t>berdiskusi</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lebih</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banyak</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apakah</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selama</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ini</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sebagai</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seorang</a:t>
            </a:r>
            <a:r>
              <a:rPr lang="en-US" sz="2400" b="0" i="0" u="none" strike="noStrike" cap="none" dirty="0">
                <a:solidFill>
                  <a:srgbClr val="00B0F0"/>
                </a:solidFill>
                <a:latin typeface="Candara"/>
                <a:ea typeface="Candara"/>
                <a:cs typeface="Candara"/>
                <a:sym typeface="Candara"/>
              </a:rPr>
              <a:t> guru </a:t>
            </a:r>
            <a:r>
              <a:rPr lang="en-US" sz="2400" b="0" i="0" u="none" strike="noStrike" cap="none" dirty="0" err="1">
                <a:solidFill>
                  <a:srgbClr val="00B0F0"/>
                </a:solidFill>
                <a:latin typeface="Candara"/>
                <a:ea typeface="Candara"/>
                <a:cs typeface="Candara"/>
                <a:sym typeface="Candara"/>
              </a:rPr>
              <a:t>kita</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telah</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merancang</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dan</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melaksanakan</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perencanaan</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pembelajaran</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dengan</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baik</a:t>
            </a:r>
            <a:r>
              <a:rPr lang="en-US" sz="2400" b="0" i="0" u="none" strike="noStrike" cap="none" dirty="0">
                <a:solidFill>
                  <a:srgbClr val="00B0F0"/>
                </a:solidFill>
                <a:latin typeface="Candara"/>
                <a:ea typeface="Candara"/>
                <a:cs typeface="Candara"/>
                <a:sym typeface="Candara"/>
              </a:rPr>
              <a:t>?</a:t>
            </a:r>
            <a:endParaRPr sz="2400" b="0" i="0" u="none" strike="noStrike" cap="none" dirty="0">
              <a:solidFill>
                <a:srgbClr val="00B0F0"/>
              </a:solidFill>
              <a:latin typeface="Candara"/>
              <a:ea typeface="Candara"/>
              <a:cs typeface="Candara"/>
              <a:sym typeface="Candara"/>
            </a:endParaRPr>
          </a:p>
          <a:p>
            <a:pPr marL="457200" marR="0" lvl="0" indent="-304800" algn="l" rtl="0">
              <a:lnSpc>
                <a:spcPct val="90000"/>
              </a:lnSpc>
              <a:spcBef>
                <a:spcPts val="0"/>
              </a:spcBef>
              <a:spcAft>
                <a:spcPts val="0"/>
              </a:spcAft>
              <a:buClr>
                <a:srgbClr val="000000"/>
              </a:buClr>
              <a:buSzPts val="2400"/>
              <a:buFont typeface="Arial"/>
              <a:buNone/>
            </a:pPr>
            <a:endParaRPr sz="2400" b="0" i="0" u="none" strike="noStrike" cap="none" dirty="0">
              <a:solidFill>
                <a:srgbClr val="00B0F0"/>
              </a:solidFill>
              <a:latin typeface="Candara"/>
              <a:ea typeface="Candara"/>
              <a:cs typeface="Candara"/>
              <a:sym typeface="Candara"/>
            </a:endParaRPr>
          </a:p>
          <a:p>
            <a:pPr marL="457200" marR="0" lvl="0" indent="-304800" algn="l" rtl="0">
              <a:lnSpc>
                <a:spcPct val="90000"/>
              </a:lnSpc>
              <a:spcBef>
                <a:spcPts val="0"/>
              </a:spcBef>
              <a:spcAft>
                <a:spcPts val="0"/>
              </a:spcAft>
              <a:buClr>
                <a:srgbClr val="000000"/>
              </a:buClr>
              <a:buSzPts val="2400"/>
              <a:buFont typeface="Arial"/>
              <a:buNone/>
            </a:pP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Apakah</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perencanaan</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itu</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disusun</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secara</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sist</a:t>
            </a:r>
            <a:r>
              <a:rPr lang="en-US" sz="2400" dirty="0" err="1">
                <a:solidFill>
                  <a:srgbClr val="00B0F0"/>
                </a:solidFill>
                <a:latin typeface="Candara"/>
                <a:ea typeface="Candara"/>
                <a:cs typeface="Candara"/>
                <a:sym typeface="Candara"/>
              </a:rPr>
              <a:t>e</a:t>
            </a:r>
            <a:r>
              <a:rPr lang="en-US" sz="2400" b="0" i="0" u="none" strike="noStrike" cap="none" dirty="0" err="1">
                <a:solidFill>
                  <a:srgbClr val="00B0F0"/>
                </a:solidFill>
                <a:latin typeface="Candara"/>
                <a:ea typeface="Candara"/>
                <a:cs typeface="Candara"/>
                <a:sym typeface="Candara"/>
              </a:rPr>
              <a:t>matis</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hanya</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sekedar</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pelengkap</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dokumen</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semata</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atau</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memang</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telah</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digunakan</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secara</a:t>
            </a:r>
            <a:r>
              <a:rPr lang="en-US" sz="2400" b="0" i="0" u="none" strike="noStrike" cap="none" dirty="0">
                <a:solidFill>
                  <a:srgbClr val="00B0F0"/>
                </a:solidFill>
                <a:latin typeface="Candara"/>
                <a:ea typeface="Candara"/>
                <a:cs typeface="Candara"/>
                <a:sym typeface="Candara"/>
              </a:rPr>
              <a:t> optimal </a:t>
            </a:r>
            <a:r>
              <a:rPr lang="en-US" sz="2400" b="0" i="0" u="none" strike="noStrike" cap="none" dirty="0" err="1">
                <a:solidFill>
                  <a:srgbClr val="00B0F0"/>
                </a:solidFill>
                <a:latin typeface="Candara"/>
                <a:ea typeface="Candara"/>
                <a:cs typeface="Candara"/>
                <a:sym typeface="Candara"/>
              </a:rPr>
              <a:t>sebagai</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panduan</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pelaksanaan</a:t>
            </a:r>
            <a:r>
              <a:rPr lang="en-US" sz="2400" b="0" i="0" u="none" strike="noStrike" cap="none" dirty="0">
                <a:solidFill>
                  <a:srgbClr val="00B0F0"/>
                </a:solidFill>
                <a:latin typeface="Candara"/>
                <a:ea typeface="Candara"/>
                <a:cs typeface="Candara"/>
                <a:sym typeface="Candara"/>
              </a:rPr>
              <a:t> </a:t>
            </a:r>
            <a:r>
              <a:rPr lang="en-US" sz="2400" b="0" i="0" u="none" strike="noStrike" cap="none" dirty="0" err="1">
                <a:solidFill>
                  <a:srgbClr val="00B0F0"/>
                </a:solidFill>
                <a:latin typeface="Candara"/>
                <a:ea typeface="Candara"/>
                <a:cs typeface="Candara"/>
                <a:sym typeface="Candara"/>
              </a:rPr>
              <a:t>pembelajaran</a:t>
            </a:r>
            <a:r>
              <a:rPr lang="en-US" sz="2400" b="0" i="0" u="none" strike="noStrike" cap="none" dirty="0">
                <a:solidFill>
                  <a:srgbClr val="00B0F0"/>
                </a:solidFill>
                <a:latin typeface="Candara"/>
                <a:ea typeface="Candara"/>
                <a:cs typeface="Candara"/>
                <a:sym typeface="Candara"/>
              </a:rPr>
              <a:t>?</a:t>
            </a:r>
            <a:endParaRPr sz="2400" b="0" i="0" u="none" strike="noStrike" cap="none" dirty="0">
              <a:solidFill>
                <a:srgbClr val="00B0F0"/>
              </a:solidFill>
              <a:latin typeface="Candara"/>
              <a:ea typeface="Candara"/>
              <a:cs typeface="Candara"/>
              <a:sym typeface="Candara"/>
            </a:endParaRPr>
          </a:p>
        </p:txBody>
      </p:sp>
      <p:sp>
        <p:nvSpPr>
          <p:cNvPr id="160" name="Google Shape;160;p1"/>
          <p:cNvSpPr txBox="1"/>
          <p:nvPr/>
        </p:nvSpPr>
        <p:spPr>
          <a:xfrm>
            <a:off x="7848600" y="1333095"/>
            <a:ext cx="3917400" cy="8910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1D81F7"/>
              </a:buClr>
              <a:buSzPts val="4200"/>
              <a:buFont typeface="Candara"/>
              <a:buNone/>
            </a:pPr>
            <a:r>
              <a:rPr lang="en-US" sz="4200" b="1" i="0" u="none" strike="noStrike" cap="none">
                <a:solidFill>
                  <a:srgbClr val="1D81F7"/>
                </a:solidFill>
                <a:latin typeface="Candara"/>
                <a:ea typeface="Candara"/>
                <a:cs typeface="Candara"/>
                <a:sym typeface="Candara"/>
              </a:rPr>
              <a:t>Mari diskusi!</a:t>
            </a:r>
            <a:endParaRPr sz="4200" b="1" i="0" u="none" strike="noStrike" cap="none">
              <a:solidFill>
                <a:srgbClr val="1D81F7"/>
              </a:solidFill>
              <a:latin typeface="Candara"/>
              <a:ea typeface="Candara"/>
              <a:cs typeface="Candara"/>
              <a:sym typeface="Candar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g1091af776f5_0_60"/>
          <p:cNvSpPr txBox="1">
            <a:spLocks noGrp="1"/>
          </p:cNvSpPr>
          <p:nvPr>
            <p:ph type="title"/>
          </p:nvPr>
        </p:nvSpPr>
        <p:spPr>
          <a:xfrm>
            <a:off x="537882" y="1949824"/>
            <a:ext cx="5123400" cy="2037900"/>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rgbClr val="1D81F7"/>
              </a:buClr>
              <a:buSzPct val="100000"/>
              <a:buFont typeface="Candara"/>
              <a:buNone/>
            </a:pPr>
            <a:r>
              <a:rPr lang="en-US" b="1"/>
              <a:t>EKSPLORASI</a:t>
            </a:r>
            <a:br>
              <a:rPr lang="en-US" b="1"/>
            </a:br>
            <a:r>
              <a:rPr lang="en-US" b="1"/>
              <a:t>KONSEP</a:t>
            </a:r>
            <a:endParaRPr/>
          </a:p>
        </p:txBody>
      </p:sp>
      <p:cxnSp>
        <p:nvCxnSpPr>
          <p:cNvPr id="166" name="Google Shape;166;g1091af776f5_0_60"/>
          <p:cNvCxnSpPr/>
          <p:nvPr/>
        </p:nvCxnSpPr>
        <p:spPr>
          <a:xfrm>
            <a:off x="712694" y="4087903"/>
            <a:ext cx="4625700" cy="0"/>
          </a:xfrm>
          <a:prstGeom prst="straightConnector1">
            <a:avLst/>
          </a:prstGeom>
          <a:noFill/>
          <a:ln w="19050" cap="flat" cmpd="sng">
            <a:solidFill>
              <a:schemeClr val="accent2"/>
            </a:solidFill>
            <a:prstDash val="solid"/>
            <a:miter lim="800000"/>
            <a:headEnd type="none" w="sm" len="sm"/>
            <a:tailEnd type="none" w="sm" len="sm"/>
          </a:ln>
        </p:spPr>
      </p:cxnSp>
      <p:sp>
        <p:nvSpPr>
          <p:cNvPr id="167" name="Google Shape;167;g1091af776f5_0_60"/>
          <p:cNvSpPr/>
          <p:nvPr/>
        </p:nvSpPr>
        <p:spPr>
          <a:xfrm>
            <a:off x="6880413" y="1109382"/>
            <a:ext cx="4639200" cy="4639200"/>
          </a:xfrm>
          <a:prstGeom prst="ellipse">
            <a:avLst/>
          </a:prstGeom>
          <a:noFill/>
          <a:ln w="57150" cap="flat" cmpd="sng">
            <a:solidFill>
              <a:srgbClr val="1D81F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68" name="Google Shape;168;g1091af776f5_0_60" descr="Book, energy, idea, knowledge icon - Free download"/>
          <p:cNvPicPr preferRelativeResize="0"/>
          <p:nvPr/>
        </p:nvPicPr>
        <p:blipFill rotWithShape="1">
          <a:blip r:embed="rId3">
            <a:alphaModFix/>
          </a:blip>
          <a:srcRect/>
          <a:stretch/>
        </p:blipFill>
        <p:spPr>
          <a:xfrm>
            <a:off x="7097716" y="1308848"/>
            <a:ext cx="4240305" cy="424030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g1091af776f5_0_67"/>
          <p:cNvSpPr txBox="1">
            <a:spLocks noGrp="1"/>
          </p:cNvSpPr>
          <p:nvPr>
            <p:ph type="title"/>
          </p:nvPr>
        </p:nvSpPr>
        <p:spPr>
          <a:xfrm>
            <a:off x="114769" y="819324"/>
            <a:ext cx="9696900" cy="8709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800"/>
              <a:buNone/>
            </a:pPr>
            <a:r>
              <a:rPr lang="en-US" sz="3600" b="1">
                <a:solidFill>
                  <a:srgbClr val="0070C0"/>
                </a:solidFill>
              </a:rPr>
              <a:t>Mari menyimak bersama!</a:t>
            </a:r>
            <a:endParaRPr sz="3600" b="1">
              <a:solidFill>
                <a:srgbClr val="0070C0"/>
              </a:solidFill>
            </a:endParaRPr>
          </a:p>
        </p:txBody>
      </p:sp>
      <p:sp>
        <p:nvSpPr>
          <p:cNvPr id="175" name="Google Shape;175;g1091af776f5_0_67"/>
          <p:cNvSpPr/>
          <p:nvPr/>
        </p:nvSpPr>
        <p:spPr>
          <a:xfrm>
            <a:off x="958182" y="1690309"/>
            <a:ext cx="10724400" cy="4778700"/>
          </a:xfrm>
          <a:prstGeom prst="roundRect">
            <a:avLst>
              <a:gd name="adj" fmla="val 16667"/>
            </a:avLst>
          </a:prstGeom>
          <a:noFill/>
          <a:ln w="38100" cap="flat" cmpd="sng">
            <a:solidFill>
              <a:srgbClr val="0049B4"/>
            </a:solidFill>
            <a:prstDash val="dash"/>
            <a:round/>
            <a:headEnd type="none" w="sm" len="sm"/>
            <a:tailEnd type="none" w="sm" len="sm"/>
          </a:ln>
        </p:spPr>
        <p:txBody>
          <a:bodyPr spcFirstLastPara="1" wrap="square" lIns="91425" tIns="45700" rIns="91425" bIns="45700" anchor="ctr" anchorCtr="0">
            <a:noAutofit/>
          </a:bodyPr>
          <a:lstStyle/>
          <a:p>
            <a:pPr marL="685800" marR="0" lvl="0" indent="-330200" algn="l" rtl="0">
              <a:lnSpc>
                <a:spcPct val="150000"/>
              </a:lnSpc>
              <a:spcBef>
                <a:spcPts val="0"/>
              </a:spcBef>
              <a:spcAft>
                <a:spcPts val="0"/>
              </a:spcAft>
              <a:buClr>
                <a:srgbClr val="000000"/>
              </a:buClr>
              <a:buSzPts val="2000"/>
              <a:buFont typeface="Arial"/>
              <a:buNone/>
            </a:pPr>
            <a:endParaRPr sz="2000" b="0" i="0" u="none" strike="noStrike" cap="none">
              <a:solidFill>
                <a:schemeClr val="accent1"/>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2000"/>
              <a:buFont typeface="Arial"/>
              <a:buNone/>
            </a:pPr>
            <a:endParaRPr sz="2000" b="0" i="0" u="none" strike="noStrike" cap="none">
              <a:solidFill>
                <a:schemeClr val="accent1"/>
              </a:solidFill>
              <a:latin typeface="Arial"/>
              <a:ea typeface="Arial"/>
              <a:cs typeface="Arial"/>
              <a:sym typeface="Arial"/>
            </a:endParaRPr>
          </a:p>
          <a:p>
            <a:pPr marL="457200" marR="0" lvl="0" indent="-457200" algn="l" rtl="0">
              <a:lnSpc>
                <a:spcPct val="150000"/>
              </a:lnSpc>
              <a:spcBef>
                <a:spcPts val="0"/>
              </a:spcBef>
              <a:spcAft>
                <a:spcPts val="0"/>
              </a:spcAft>
              <a:buClr>
                <a:srgbClr val="000000"/>
              </a:buClr>
              <a:buSzPts val="2000"/>
              <a:buFont typeface="Arial"/>
              <a:buAutoNum type="arabicPeriod"/>
            </a:pPr>
            <a:r>
              <a:rPr lang="en-US" sz="1800" b="0" i="0" u="none" strike="noStrike" cap="none">
                <a:solidFill>
                  <a:schemeClr val="accent1"/>
                </a:solidFill>
                <a:latin typeface="Arial"/>
                <a:ea typeface="Arial"/>
                <a:cs typeface="Arial"/>
                <a:sym typeface="Arial"/>
              </a:rPr>
              <a:t>Mengapa modul ajar harus sederhana dan dapat memandu pembelajaran dengan</a:t>
            </a:r>
            <a:endParaRPr sz="1800" b="0" i="0" u="none" strike="noStrike" cap="none">
              <a:solidFill>
                <a:schemeClr val="accent1"/>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800"/>
              <a:buFont typeface="Arial"/>
              <a:buNone/>
            </a:pPr>
            <a:r>
              <a:rPr lang="en-US" sz="1800" b="0" i="0" u="none" strike="noStrike" cap="none">
                <a:solidFill>
                  <a:schemeClr val="accent1"/>
                </a:solidFill>
                <a:latin typeface="Arial"/>
                <a:ea typeface="Arial"/>
                <a:cs typeface="Arial"/>
                <a:sym typeface="Arial"/>
              </a:rPr>
              <a:t>      efektif? </a:t>
            </a:r>
            <a:endParaRPr sz="1800" b="0" i="0" u="none" strike="noStrike" cap="none">
              <a:solidFill>
                <a:srgbClr val="000000"/>
              </a:solidFill>
              <a:latin typeface="Arial"/>
              <a:ea typeface="Arial"/>
              <a:cs typeface="Arial"/>
              <a:sym typeface="Arial"/>
            </a:endParaRPr>
          </a:p>
          <a:p>
            <a:pPr marL="457200" marR="0" lvl="0" indent="-457200" algn="l" rtl="0">
              <a:lnSpc>
                <a:spcPct val="150000"/>
              </a:lnSpc>
              <a:spcBef>
                <a:spcPts val="0"/>
              </a:spcBef>
              <a:spcAft>
                <a:spcPts val="0"/>
              </a:spcAft>
              <a:buClr>
                <a:srgbClr val="000000"/>
              </a:buClr>
              <a:buSzPts val="2000"/>
              <a:buFont typeface="Arial"/>
              <a:buAutoNum type="arabicPeriod" startAt="2"/>
            </a:pPr>
            <a:r>
              <a:rPr lang="en-US" sz="1800" b="0" i="0" u="none" strike="noStrike" cap="none">
                <a:solidFill>
                  <a:schemeClr val="accent1"/>
                </a:solidFill>
                <a:latin typeface="Arial"/>
                <a:ea typeface="Arial"/>
                <a:cs typeface="Arial"/>
                <a:sym typeface="Arial"/>
              </a:rPr>
              <a:t>Bagaimana mengembangkan modul ajar yang sederhana namun efektif?</a:t>
            </a:r>
            <a:endParaRPr sz="1800" b="0" i="0" u="none" strike="noStrike" cap="none">
              <a:solidFill>
                <a:schemeClr val="accent1"/>
              </a:solidFill>
              <a:latin typeface="Arial"/>
              <a:ea typeface="Arial"/>
              <a:cs typeface="Arial"/>
              <a:sym typeface="Arial"/>
            </a:endParaRPr>
          </a:p>
          <a:p>
            <a:pPr marL="457200" marR="0" lvl="0" indent="-457200" algn="l" rtl="0">
              <a:lnSpc>
                <a:spcPct val="150000"/>
              </a:lnSpc>
              <a:spcBef>
                <a:spcPts val="0"/>
              </a:spcBef>
              <a:spcAft>
                <a:spcPts val="0"/>
              </a:spcAft>
              <a:buClr>
                <a:srgbClr val="000000"/>
              </a:buClr>
              <a:buSzPts val="2000"/>
              <a:buFont typeface="Arial"/>
              <a:buAutoNum type="arabicPeriod" startAt="2"/>
            </a:pPr>
            <a:r>
              <a:rPr lang="en-US" sz="1800" b="0" i="0" u="none" strike="noStrike" cap="none">
                <a:solidFill>
                  <a:schemeClr val="accent1"/>
                </a:solidFill>
                <a:latin typeface="Arial"/>
                <a:ea typeface="Arial"/>
                <a:cs typeface="Arial"/>
                <a:sym typeface="Arial"/>
              </a:rPr>
              <a:t>Bagaimana menentukan asesmen/penilaian untuk modul ajar yang sesuai dengan kebutuhan dan karakteristik siswa?</a:t>
            </a:r>
            <a:endParaRPr sz="1800" b="1" i="0" u="none" strike="noStrike" cap="none">
              <a:solidFill>
                <a:schemeClr val="accent1"/>
              </a:solidFill>
              <a:latin typeface="Arial"/>
              <a:ea typeface="Arial"/>
              <a:cs typeface="Arial"/>
              <a:sym typeface="Arial"/>
            </a:endParaRPr>
          </a:p>
          <a:p>
            <a:pPr marL="457200" marR="0" lvl="0" indent="-457200" algn="l" rtl="0">
              <a:lnSpc>
                <a:spcPct val="150000"/>
              </a:lnSpc>
              <a:spcBef>
                <a:spcPts val="0"/>
              </a:spcBef>
              <a:spcAft>
                <a:spcPts val="0"/>
              </a:spcAft>
              <a:buClr>
                <a:srgbClr val="000000"/>
              </a:buClr>
              <a:buSzPts val="2000"/>
              <a:buFont typeface="Arial"/>
              <a:buAutoNum type="arabicPeriod" startAt="2"/>
            </a:pPr>
            <a:r>
              <a:rPr lang="en-US" sz="1800" b="0" i="0" u="none" strike="noStrike" cap="none">
                <a:solidFill>
                  <a:schemeClr val="accent1"/>
                </a:solidFill>
                <a:latin typeface="Arial"/>
                <a:ea typeface="Arial"/>
                <a:cs typeface="Arial"/>
                <a:sym typeface="Arial"/>
              </a:rPr>
              <a:t>Mengapa modul ajar perlu berpusat kepada murid dan memperhatikan perbedaan karakteristik siswa?</a:t>
            </a:r>
            <a:endParaRPr sz="1800" b="0" i="0" u="none" strike="noStrike" cap="none">
              <a:solidFill>
                <a:schemeClr val="accent1"/>
              </a:solidFill>
              <a:latin typeface="Arial"/>
              <a:ea typeface="Arial"/>
              <a:cs typeface="Arial"/>
              <a:sym typeface="Arial"/>
            </a:endParaRPr>
          </a:p>
          <a:p>
            <a:pPr marL="457200" marR="0" lvl="0" indent="-457200" algn="l" rtl="0">
              <a:lnSpc>
                <a:spcPct val="150000"/>
              </a:lnSpc>
              <a:spcBef>
                <a:spcPts val="0"/>
              </a:spcBef>
              <a:spcAft>
                <a:spcPts val="0"/>
              </a:spcAft>
              <a:buClr>
                <a:srgbClr val="000000"/>
              </a:buClr>
              <a:buSzPts val="2000"/>
              <a:buFont typeface="Arial"/>
              <a:buAutoNum type="arabicPeriod" startAt="2"/>
            </a:pPr>
            <a:r>
              <a:rPr lang="en-US" sz="1800" b="0" i="0" u="none" strike="noStrike" cap="none">
                <a:solidFill>
                  <a:schemeClr val="accent1"/>
                </a:solidFill>
                <a:latin typeface="Arial"/>
                <a:ea typeface="Arial"/>
                <a:cs typeface="Arial"/>
                <a:sym typeface="Arial"/>
              </a:rPr>
              <a:t>Bagaimana memilih dan memodifikasi modul ajar yang sesuai dengan kebutuhan</a:t>
            </a:r>
            <a:endParaRPr sz="1800" b="0" i="0" u="none" strike="noStrike" cap="none">
              <a:solidFill>
                <a:schemeClr val="accent1"/>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800"/>
              <a:buFont typeface="Arial"/>
              <a:buNone/>
            </a:pPr>
            <a:r>
              <a:rPr lang="en-US" sz="1800" b="0" i="0" u="none" strike="noStrike" cap="none">
                <a:solidFill>
                  <a:schemeClr val="accent1"/>
                </a:solidFill>
                <a:latin typeface="Arial"/>
                <a:ea typeface="Arial"/>
                <a:cs typeface="Arial"/>
                <a:sym typeface="Arial"/>
              </a:rPr>
              <a:t>       dan karakteristik siswa?</a:t>
            </a:r>
            <a:endParaRPr sz="1800" b="0" i="0" u="none" strike="noStrike" cap="none">
              <a:solidFill>
                <a:schemeClr val="accent1"/>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800"/>
              <a:buFont typeface="Arial"/>
              <a:buNone/>
            </a:pPr>
            <a:r>
              <a:rPr lang="en-US" sz="1800">
                <a:solidFill>
                  <a:schemeClr val="accent1"/>
                </a:solidFill>
              </a:rPr>
              <a:t>6</a:t>
            </a:r>
            <a:r>
              <a:rPr lang="en-US" sz="1800" b="0" i="0" u="none" strike="noStrike" cap="none">
                <a:solidFill>
                  <a:schemeClr val="accent1"/>
                </a:solidFill>
                <a:latin typeface="Arial"/>
                <a:ea typeface="Arial"/>
                <a:cs typeface="Arial"/>
                <a:sym typeface="Arial"/>
              </a:rPr>
              <a:t>.    Bagaimana mengadaptasi modul ajar agar relevan dan sesuai dengan tingkat capaian siswa?</a:t>
            </a:r>
            <a:endParaRPr sz="1800" b="0" i="0" u="none" strike="noStrike" cap="none">
              <a:solidFill>
                <a:schemeClr val="accent1"/>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800"/>
              <a:buFont typeface="Arial"/>
              <a:buNone/>
            </a:pPr>
            <a:r>
              <a:rPr lang="en-US" sz="1800">
                <a:solidFill>
                  <a:schemeClr val="accent1"/>
                </a:solidFill>
              </a:rPr>
              <a:t>7</a:t>
            </a:r>
            <a:r>
              <a:rPr lang="en-US" sz="1800" b="0" i="0" u="none" strike="noStrike" cap="none">
                <a:solidFill>
                  <a:schemeClr val="accent1"/>
                </a:solidFill>
                <a:latin typeface="Arial"/>
                <a:ea typeface="Arial"/>
                <a:cs typeface="Arial"/>
                <a:sym typeface="Arial"/>
              </a:rPr>
              <a:t>.    Bagaimana memilih dan menentukan bahan ajar yang relevan untuk modul ajar?</a:t>
            </a:r>
            <a:endParaRPr sz="1800" b="0" i="0" u="none" strike="noStrike" cap="none">
              <a:solidFill>
                <a:schemeClr val="accent1"/>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800"/>
              <a:buFont typeface="Arial"/>
              <a:buNone/>
            </a:pPr>
            <a:endParaRPr sz="2000" b="0" i="0" u="none" strike="noStrike" cap="none">
              <a:solidFill>
                <a:schemeClr val="accent1"/>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2000"/>
              <a:buFont typeface="Arial"/>
              <a:buNone/>
            </a:pPr>
            <a:endParaRPr sz="2000" b="0" i="0" u="none" strike="noStrike" cap="none">
              <a:solidFill>
                <a:schemeClr val="accent1"/>
              </a:solidFill>
              <a:latin typeface="Candara"/>
              <a:ea typeface="Candara"/>
              <a:cs typeface="Candara"/>
              <a:sym typeface="Candar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g1091af776f5_0_73"/>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800"/>
              <a:buNone/>
            </a:pPr>
            <a:r>
              <a:rPr lang="en-US"/>
              <a:t>Apa yang dimaksud dengan Modul Ajar?</a:t>
            </a:r>
            <a:endParaRPr/>
          </a:p>
        </p:txBody>
      </p:sp>
      <p:sp>
        <p:nvSpPr>
          <p:cNvPr id="181" name="Google Shape;181;g1091af776f5_0_73"/>
          <p:cNvSpPr txBox="1">
            <a:spLocks noGrp="1"/>
          </p:cNvSpPr>
          <p:nvPr>
            <p:ph type="body" idx="1"/>
          </p:nvPr>
        </p:nvSpPr>
        <p:spPr>
          <a:xfrm>
            <a:off x="838200" y="2338603"/>
            <a:ext cx="10515600" cy="3838500"/>
          </a:xfrm>
          <a:prstGeom prst="rect">
            <a:avLst/>
          </a:prstGeom>
          <a:noFill/>
          <a:ln>
            <a:noFill/>
          </a:ln>
        </p:spPr>
        <p:txBody>
          <a:bodyPr spcFirstLastPara="1" wrap="square" lIns="91425" tIns="45700" rIns="91425" bIns="45700" anchor="t" anchorCtr="0">
            <a:normAutofit fontScale="92500" lnSpcReduction="20000"/>
          </a:bodyPr>
          <a:lstStyle/>
          <a:p>
            <a:pPr marL="114300" lvl="0" indent="0" algn="l" rtl="0">
              <a:lnSpc>
                <a:spcPct val="90000"/>
              </a:lnSpc>
              <a:spcBef>
                <a:spcPts val="1000"/>
              </a:spcBef>
              <a:spcAft>
                <a:spcPts val="0"/>
              </a:spcAft>
              <a:buSzPct val="69498"/>
              <a:buNone/>
            </a:pPr>
            <a:r>
              <a:rPr lang="en-US">
                <a:latin typeface="Cambria"/>
                <a:ea typeface="Cambria"/>
                <a:cs typeface="Cambria"/>
                <a:sym typeface="Cambria"/>
              </a:rPr>
              <a:t>Modul Ajar merupakan salah satu perangkat ajar yang digunakan untuk merencanakan pembelajaran. Modul ajar sama seperti RPP, namun modul ajar memiliki komponen yang lebih lengkap.</a:t>
            </a:r>
            <a:endParaRPr/>
          </a:p>
          <a:p>
            <a:pPr marL="114300" lvl="0" indent="0" algn="l" rtl="0">
              <a:lnSpc>
                <a:spcPct val="90000"/>
              </a:lnSpc>
              <a:spcBef>
                <a:spcPts val="1000"/>
              </a:spcBef>
              <a:spcAft>
                <a:spcPts val="0"/>
              </a:spcAft>
              <a:buSzPct val="69498"/>
              <a:buNone/>
            </a:pPr>
            <a:r>
              <a:rPr lang="en-US">
                <a:latin typeface="Cambria"/>
                <a:ea typeface="Cambria"/>
                <a:cs typeface="Cambria"/>
                <a:sym typeface="Cambria"/>
              </a:rPr>
              <a:t> </a:t>
            </a:r>
            <a:endParaRPr/>
          </a:p>
          <a:p>
            <a:pPr marL="114300" lvl="0" indent="0" algn="l" rtl="0">
              <a:lnSpc>
                <a:spcPct val="90000"/>
              </a:lnSpc>
              <a:spcBef>
                <a:spcPts val="1000"/>
              </a:spcBef>
              <a:spcAft>
                <a:spcPts val="0"/>
              </a:spcAft>
              <a:buSzPct val="69498"/>
              <a:buNone/>
            </a:pPr>
            <a:r>
              <a:rPr lang="en-US">
                <a:latin typeface="Cambria"/>
                <a:ea typeface="Cambria"/>
                <a:cs typeface="Cambria"/>
                <a:sym typeface="Cambria"/>
              </a:rPr>
              <a:t>Modul ajar adalah sebuah dokumen yang berisi tujuan, langkah, dan media pembelajaran serta asesmen yang dibutuhkan dalam satu unit atau topik berdasarkan alur tujuan pembelajaran.</a:t>
            </a:r>
            <a:endParaRPr/>
          </a:p>
          <a:p>
            <a:pPr marL="114300" lvl="0" indent="0" algn="l" rtl="0">
              <a:lnSpc>
                <a:spcPct val="90000"/>
              </a:lnSpc>
              <a:spcBef>
                <a:spcPts val="1000"/>
              </a:spcBef>
              <a:spcAft>
                <a:spcPts val="0"/>
              </a:spcAft>
              <a:buSzPct val="69498"/>
              <a:buNone/>
            </a:pPr>
            <a:endParaRPr>
              <a:latin typeface="Cambria"/>
              <a:ea typeface="Cambria"/>
              <a:cs typeface="Cambria"/>
              <a:sym typeface="Cambria"/>
            </a:endParaRPr>
          </a:p>
          <a:p>
            <a:pPr marL="114300" lvl="0" indent="0" algn="l" rtl="0">
              <a:lnSpc>
                <a:spcPct val="90000"/>
              </a:lnSpc>
              <a:spcBef>
                <a:spcPts val="1000"/>
              </a:spcBef>
              <a:spcAft>
                <a:spcPts val="0"/>
              </a:spcAft>
              <a:buSzPct val="69498"/>
              <a:buNone/>
            </a:pPr>
            <a:r>
              <a:rPr lang="en-US">
                <a:latin typeface="Cambria"/>
                <a:ea typeface="Cambria"/>
                <a:cs typeface="Cambria"/>
                <a:sym typeface="Cambria"/>
              </a:rPr>
              <a:t>Pendidik memiliki keleluasaan untuk membuat sendiri, memilih dan memodifikasi modul ajar yang tersedia sesuai dengan konteks, kebutuhan dan karakteristik peserta didik. </a:t>
            </a:r>
            <a:endParaRPr>
              <a:latin typeface="Cambria"/>
              <a:ea typeface="Cambria"/>
              <a:cs typeface="Cambria"/>
              <a:sym typeface="Cambria"/>
            </a:endParaRPr>
          </a:p>
          <a:p>
            <a:pPr marL="114300" lvl="0" indent="0" algn="l" rtl="0">
              <a:lnSpc>
                <a:spcPct val="90000"/>
              </a:lnSpc>
              <a:spcBef>
                <a:spcPts val="1000"/>
              </a:spcBef>
              <a:spcAft>
                <a:spcPts val="0"/>
              </a:spcAft>
              <a:buSzPct val="69498"/>
              <a:buNone/>
            </a:pPr>
            <a:endParaRPr>
              <a:latin typeface="Cambria"/>
              <a:ea typeface="Cambria"/>
              <a:cs typeface="Cambria"/>
              <a:sym typeface="Cambri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g1091af776f5_0_78"/>
          <p:cNvSpPr txBox="1">
            <a:spLocks noGrp="1"/>
          </p:cNvSpPr>
          <p:nvPr>
            <p:ph type="title"/>
          </p:nvPr>
        </p:nvSpPr>
        <p:spPr>
          <a:xfrm>
            <a:off x="354843" y="777922"/>
            <a:ext cx="5687700" cy="10995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800"/>
              <a:buNone/>
            </a:pPr>
            <a:r>
              <a:rPr lang="en-US" sz="2800">
                <a:solidFill>
                  <a:srgbClr val="00B0F0"/>
                </a:solidFill>
              </a:rPr>
              <a:t>ALUR PENULISAN MODUL AJAR</a:t>
            </a:r>
            <a:endParaRPr sz="2800">
              <a:solidFill>
                <a:srgbClr val="00B0F0"/>
              </a:solidFill>
            </a:endParaRPr>
          </a:p>
        </p:txBody>
      </p:sp>
      <p:pic>
        <p:nvPicPr>
          <p:cNvPr id="195" name="Google Shape;195;g1091af776f5_0_78"/>
          <p:cNvPicPr preferRelativeResize="0"/>
          <p:nvPr/>
        </p:nvPicPr>
        <p:blipFill rotWithShape="1">
          <a:blip r:embed="rId3">
            <a:alphaModFix/>
          </a:blip>
          <a:srcRect l="27216" t="13651" r="40312" b="4994"/>
          <a:stretch/>
        </p:blipFill>
        <p:spPr>
          <a:xfrm>
            <a:off x="423081" y="2054711"/>
            <a:ext cx="5390864" cy="4455272"/>
          </a:xfrm>
          <a:prstGeom prst="rect">
            <a:avLst/>
          </a:prstGeom>
          <a:noFill/>
          <a:ln>
            <a:noFill/>
          </a:ln>
        </p:spPr>
      </p:pic>
      <p:cxnSp>
        <p:nvCxnSpPr>
          <p:cNvPr id="196" name="Google Shape;196;g1091af776f5_0_78"/>
          <p:cNvCxnSpPr/>
          <p:nvPr/>
        </p:nvCxnSpPr>
        <p:spPr>
          <a:xfrm>
            <a:off x="6271146" y="1009934"/>
            <a:ext cx="0" cy="5732100"/>
          </a:xfrm>
          <a:prstGeom prst="straightConnector1">
            <a:avLst/>
          </a:prstGeom>
          <a:noFill/>
          <a:ln w="9525" cap="flat" cmpd="sng">
            <a:solidFill>
              <a:srgbClr val="3E6EC2"/>
            </a:solidFill>
            <a:prstDash val="solid"/>
            <a:round/>
            <a:headEnd type="none" w="sm" len="sm"/>
            <a:tailEnd type="none" w="sm" len="sm"/>
          </a:ln>
        </p:spPr>
      </p:cxnSp>
      <p:sp>
        <p:nvSpPr>
          <p:cNvPr id="197" name="Google Shape;197;g1091af776f5_0_78"/>
          <p:cNvSpPr txBox="1"/>
          <p:nvPr/>
        </p:nvSpPr>
        <p:spPr>
          <a:xfrm>
            <a:off x="6271146" y="1044777"/>
            <a:ext cx="5735400" cy="10857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1800"/>
              <a:buFont typeface="Arial"/>
              <a:buNone/>
            </a:pPr>
            <a:r>
              <a:rPr lang="en-US" sz="2000" b="0" i="0" u="none" strike="noStrike" cap="none">
                <a:solidFill>
                  <a:srgbClr val="00B0F0"/>
                </a:solidFill>
                <a:latin typeface="Arial"/>
                <a:ea typeface="Arial"/>
                <a:cs typeface="Arial"/>
                <a:sym typeface="Arial"/>
              </a:rPr>
              <a:t>CONTOH ALUR PENYUSUNAN MODUL AJAR</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0"/>
              </a:spcBef>
              <a:spcAft>
                <a:spcPts val="0"/>
              </a:spcAft>
              <a:buClr>
                <a:schemeClr val="dk1"/>
              </a:buClr>
              <a:buSzPts val="1800"/>
              <a:buFont typeface="Arial"/>
              <a:buNone/>
            </a:pPr>
            <a:endParaRPr sz="2000" b="0" i="0" u="none" strike="noStrike" cap="none">
              <a:solidFill>
                <a:srgbClr val="00B0F0"/>
              </a:solidFill>
              <a:latin typeface="Arial"/>
              <a:ea typeface="Arial"/>
              <a:cs typeface="Arial"/>
              <a:sym typeface="Arial"/>
            </a:endParaRPr>
          </a:p>
          <a:p>
            <a:pPr marL="0" marR="0" lvl="0" indent="0" algn="l" rtl="0">
              <a:lnSpc>
                <a:spcPct val="90000"/>
              </a:lnSpc>
              <a:spcBef>
                <a:spcPts val="0"/>
              </a:spcBef>
              <a:spcAft>
                <a:spcPts val="0"/>
              </a:spcAft>
              <a:buClr>
                <a:schemeClr val="dk1"/>
              </a:buClr>
              <a:buSzPts val="1800"/>
              <a:buFont typeface="Arial"/>
              <a:buNone/>
            </a:pPr>
            <a:r>
              <a:rPr lang="en-US" sz="2000" b="0" i="0" u="none" strike="noStrike" cap="none">
                <a:solidFill>
                  <a:srgbClr val="00B0F0"/>
                </a:solidFill>
                <a:latin typeface="Arial"/>
                <a:ea typeface="Arial"/>
                <a:cs typeface="Arial"/>
                <a:sym typeface="Arial"/>
              </a:rPr>
              <a:t>Mata Pelajaran : Bahasa INDONESIA</a:t>
            </a:r>
            <a:endParaRPr sz="2000" b="0" i="0" u="none" strike="noStrike" cap="none">
              <a:solidFill>
                <a:srgbClr val="00B0F0"/>
              </a:solidFill>
              <a:latin typeface="Arial"/>
              <a:ea typeface="Arial"/>
              <a:cs typeface="Arial"/>
              <a:sym typeface="Arial"/>
            </a:endParaRPr>
          </a:p>
        </p:txBody>
      </p:sp>
      <p:pic>
        <p:nvPicPr>
          <p:cNvPr id="198" name="Google Shape;198;g1091af776f5_0_78"/>
          <p:cNvPicPr preferRelativeResize="0"/>
          <p:nvPr/>
        </p:nvPicPr>
        <p:blipFill rotWithShape="1">
          <a:blip r:embed="rId4">
            <a:alphaModFix/>
          </a:blip>
          <a:srcRect/>
          <a:stretch/>
        </p:blipFill>
        <p:spPr>
          <a:xfrm>
            <a:off x="6499745" y="2210938"/>
            <a:ext cx="5237330" cy="417621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g1091af776f5_0_86"/>
          <p:cNvSpPr txBox="1">
            <a:spLocks noGrp="1"/>
          </p:cNvSpPr>
          <p:nvPr>
            <p:ph type="title"/>
          </p:nvPr>
        </p:nvSpPr>
        <p:spPr>
          <a:xfrm>
            <a:off x="450376" y="627797"/>
            <a:ext cx="10558500" cy="1126800"/>
          </a:xfrm>
          <a:prstGeom prst="rect">
            <a:avLst/>
          </a:prstGeom>
          <a:noFill/>
          <a:ln>
            <a:noFill/>
          </a:ln>
        </p:spPr>
        <p:txBody>
          <a:bodyPr spcFirstLastPara="1" wrap="square" lIns="91425" tIns="45700" rIns="91425" bIns="45700" anchor="ctr" anchorCtr="0">
            <a:normAutofit/>
          </a:bodyPr>
          <a:lstStyle/>
          <a:p>
            <a:pPr lvl="0" algn="l" rtl="0">
              <a:lnSpc>
                <a:spcPct val="90000"/>
              </a:lnSpc>
              <a:spcBef>
                <a:spcPts val="0"/>
              </a:spcBef>
              <a:spcAft>
                <a:spcPts val="0"/>
              </a:spcAft>
              <a:buSzPts val="1800"/>
            </a:pPr>
            <a:r>
              <a:rPr lang="en-US" sz="4000" dirty="0" err="1">
                <a:solidFill>
                  <a:schemeClr val="dk1"/>
                </a:solidFill>
              </a:rPr>
              <a:t>Komponen</a:t>
            </a:r>
            <a:r>
              <a:rPr lang="en-US" sz="4000" dirty="0">
                <a:solidFill>
                  <a:schemeClr val="dk1"/>
                </a:solidFill>
              </a:rPr>
              <a:t> Modul Ajar </a:t>
            </a:r>
            <a:r>
              <a:rPr lang="en-US" sz="4000" dirty="0" err="1">
                <a:solidFill>
                  <a:schemeClr val="dk1"/>
                </a:solidFill>
              </a:rPr>
              <a:t>Lengkap</a:t>
            </a:r>
            <a:endParaRPr sz="4000" dirty="0">
              <a:solidFill>
                <a:schemeClr val="dk1"/>
              </a:solidFill>
            </a:endParaRPr>
          </a:p>
        </p:txBody>
      </p:sp>
      <p:sp>
        <p:nvSpPr>
          <p:cNvPr id="204" name="Google Shape;204;g1091af776f5_0_86"/>
          <p:cNvSpPr txBox="1">
            <a:spLocks noGrp="1"/>
          </p:cNvSpPr>
          <p:nvPr>
            <p:ph type="body" idx="1"/>
          </p:nvPr>
        </p:nvSpPr>
        <p:spPr>
          <a:xfrm>
            <a:off x="838200" y="2338603"/>
            <a:ext cx="10515600" cy="3066000"/>
          </a:xfrm>
          <a:prstGeom prst="rect">
            <a:avLst/>
          </a:prstGeom>
          <a:noFill/>
          <a:ln>
            <a:noFill/>
          </a:ln>
        </p:spPr>
        <p:txBody>
          <a:bodyPr spcFirstLastPara="1" wrap="square" lIns="91425" tIns="45700" rIns="91425" bIns="45700" anchor="t" anchorCtr="0">
            <a:normAutofit/>
          </a:bodyPr>
          <a:lstStyle/>
          <a:p>
            <a:pPr marL="114300" lvl="0" indent="0" algn="l" rtl="0">
              <a:lnSpc>
                <a:spcPct val="90000"/>
              </a:lnSpc>
              <a:spcBef>
                <a:spcPts val="1000"/>
              </a:spcBef>
              <a:spcAft>
                <a:spcPts val="0"/>
              </a:spcAft>
              <a:buSzPts val="1800"/>
              <a:buNone/>
            </a:pPr>
            <a:endParaRPr/>
          </a:p>
          <a:p>
            <a:pPr marL="114300" lvl="0" indent="0" algn="l" rtl="0">
              <a:lnSpc>
                <a:spcPct val="90000"/>
              </a:lnSpc>
              <a:spcBef>
                <a:spcPts val="1000"/>
              </a:spcBef>
              <a:spcAft>
                <a:spcPts val="0"/>
              </a:spcAft>
              <a:buSzPts val="1800"/>
              <a:buNone/>
            </a:pPr>
            <a:endParaRPr/>
          </a:p>
        </p:txBody>
      </p:sp>
      <p:sp>
        <p:nvSpPr>
          <p:cNvPr id="205" name="Google Shape;205;g1091af776f5_0_86"/>
          <p:cNvSpPr/>
          <p:nvPr/>
        </p:nvSpPr>
        <p:spPr>
          <a:xfrm>
            <a:off x="493279" y="2054711"/>
            <a:ext cx="3560100" cy="2599200"/>
          </a:xfrm>
          <a:prstGeom prst="frame">
            <a:avLst>
              <a:gd name="adj1" fmla="val 1852"/>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206" name="Google Shape;206;g1091af776f5_0_86"/>
          <p:cNvSpPr/>
          <p:nvPr/>
        </p:nvSpPr>
        <p:spPr>
          <a:xfrm>
            <a:off x="8598090" y="2262814"/>
            <a:ext cx="3126600" cy="1899900"/>
          </a:xfrm>
          <a:prstGeom prst="rect">
            <a:avLst/>
          </a:prstGeom>
          <a:gradFill>
            <a:gsLst>
              <a:gs pos="0">
                <a:srgbClr val="FFD300"/>
              </a:gs>
              <a:gs pos="100000">
                <a:srgbClr val="FFEF63"/>
              </a:gs>
            </a:gsLst>
            <a:lin ang="16200038" scaled="0"/>
          </a:gradFill>
          <a:ln w="9525" cap="flat" cmpd="sng">
            <a:solidFill>
              <a:srgbClr val="FFBE00"/>
            </a:solidFill>
            <a:prstDash val="solid"/>
            <a:round/>
            <a:headEnd type="none" w="sm" len="sm"/>
            <a:tailEnd type="none" w="sm" len="sm"/>
          </a:ln>
          <a:effectLst>
            <a:outerShdw blurRad="40000" dist="23000" dir="5400000" rotWithShape="0">
              <a:srgbClr val="000000">
                <a:alpha val="3411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LAMPIRAN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endParaRPr sz="1800" b="0" i="0" u="none" strike="noStrike" cap="none">
              <a:solidFill>
                <a:schemeClr val="dk1"/>
              </a:solidFill>
              <a:latin typeface="Arial"/>
              <a:ea typeface="Arial"/>
              <a:cs typeface="Arial"/>
              <a:sym typeface="Arial"/>
            </a:endParaRPr>
          </a:p>
          <a:p>
            <a:pPr marL="57150" marR="0" lvl="0" indent="-114300" algn="l" rtl="0">
              <a:lnSpc>
                <a:spcPct val="100000"/>
              </a:lnSpc>
              <a:spcBef>
                <a:spcPts val="0"/>
              </a:spcBef>
              <a:spcAft>
                <a:spcPts val="0"/>
              </a:spcAft>
              <a:buClr>
                <a:srgbClr val="000000"/>
              </a:buClr>
              <a:buSzPts val="1800"/>
              <a:buFont typeface="Courier New"/>
              <a:buChar char="o"/>
            </a:pPr>
            <a:r>
              <a:rPr lang="en-US" sz="1800" b="0" i="0" u="none" strike="noStrike" cap="none">
                <a:solidFill>
                  <a:schemeClr val="dk1"/>
                </a:solidFill>
                <a:latin typeface="Arial"/>
                <a:ea typeface="Arial"/>
                <a:cs typeface="Arial"/>
                <a:sym typeface="Arial"/>
              </a:rPr>
              <a:t> Lembar aktivitas</a:t>
            </a:r>
            <a:endParaRPr sz="1800" b="0" i="0" u="none" strike="noStrike" cap="none">
              <a:solidFill>
                <a:schemeClr val="dk1"/>
              </a:solidFill>
              <a:latin typeface="Arial"/>
              <a:ea typeface="Arial"/>
              <a:cs typeface="Arial"/>
              <a:sym typeface="Arial"/>
            </a:endParaRPr>
          </a:p>
          <a:p>
            <a:pPr marL="57150" marR="0" lvl="0" indent="-114300" algn="l" rtl="0">
              <a:lnSpc>
                <a:spcPct val="100000"/>
              </a:lnSpc>
              <a:spcBef>
                <a:spcPts val="0"/>
              </a:spcBef>
              <a:spcAft>
                <a:spcPts val="0"/>
              </a:spcAft>
              <a:buClr>
                <a:srgbClr val="000000"/>
              </a:buClr>
              <a:buSzPts val="1800"/>
              <a:buFont typeface="Courier New"/>
              <a:buChar char="o"/>
            </a:pPr>
            <a:r>
              <a:rPr lang="en-US" sz="1800" b="0" i="0" u="none" strike="noStrike" cap="none">
                <a:solidFill>
                  <a:schemeClr val="dk1"/>
                </a:solidFill>
                <a:latin typeface="Arial"/>
                <a:ea typeface="Arial"/>
                <a:cs typeface="Arial"/>
                <a:sym typeface="Arial"/>
              </a:rPr>
              <a:t> Rubrik penilaian</a:t>
            </a:r>
            <a:endParaRPr sz="1800" b="0" i="0" u="none" strike="noStrike" cap="none">
              <a:solidFill>
                <a:schemeClr val="dk1"/>
              </a:solidFill>
              <a:latin typeface="Arial"/>
              <a:ea typeface="Arial"/>
              <a:cs typeface="Arial"/>
              <a:sym typeface="Arial"/>
            </a:endParaRPr>
          </a:p>
          <a:p>
            <a:pPr marL="57150" marR="0" lvl="0" indent="-114300" algn="l" rtl="0">
              <a:lnSpc>
                <a:spcPct val="100000"/>
              </a:lnSpc>
              <a:spcBef>
                <a:spcPts val="0"/>
              </a:spcBef>
              <a:spcAft>
                <a:spcPts val="0"/>
              </a:spcAft>
              <a:buClr>
                <a:srgbClr val="000000"/>
              </a:buClr>
              <a:buSzPts val="1800"/>
              <a:buFont typeface="Courier New"/>
              <a:buChar char="o"/>
            </a:pPr>
            <a:r>
              <a:rPr lang="en-US" sz="1800" b="0" i="0" u="none" strike="noStrike" cap="none">
                <a:solidFill>
                  <a:schemeClr val="dk1"/>
                </a:solidFill>
                <a:latin typeface="Arial"/>
                <a:ea typeface="Arial"/>
                <a:cs typeface="Arial"/>
                <a:sym typeface="Arial"/>
              </a:rPr>
              <a:t> Bahan ajar lain yang</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800">
                <a:solidFill>
                  <a:schemeClr val="dk1"/>
                </a:solidFill>
              </a:rPr>
              <a:t>   </a:t>
            </a:r>
            <a:r>
              <a:rPr lang="en-US" sz="1800" b="0" i="0" u="none" strike="noStrike" cap="none">
                <a:solidFill>
                  <a:schemeClr val="dk1"/>
                </a:solidFill>
                <a:latin typeface="Arial"/>
                <a:ea typeface="Arial"/>
                <a:cs typeface="Arial"/>
                <a:sym typeface="Arial"/>
              </a:rPr>
              <a:t>relevan</a:t>
            </a:r>
            <a:endParaRPr sz="18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600" b="0" i="0" u="none" strike="noStrike" cap="none">
              <a:solidFill>
                <a:schemeClr val="dk1"/>
              </a:solidFill>
              <a:latin typeface="Arial"/>
              <a:ea typeface="Arial"/>
              <a:cs typeface="Arial"/>
              <a:sym typeface="Arial"/>
            </a:endParaRPr>
          </a:p>
        </p:txBody>
      </p:sp>
      <p:sp>
        <p:nvSpPr>
          <p:cNvPr id="207" name="Google Shape;207;g1091af776f5_0_86"/>
          <p:cNvSpPr/>
          <p:nvPr/>
        </p:nvSpPr>
        <p:spPr>
          <a:xfrm>
            <a:off x="4285649" y="1754460"/>
            <a:ext cx="3669900" cy="3576300"/>
          </a:xfrm>
          <a:prstGeom prst="frame">
            <a:avLst>
              <a:gd name="adj1" fmla="val 1852"/>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208" name="Google Shape;208;g1091af776f5_0_86"/>
          <p:cNvSpPr/>
          <p:nvPr/>
        </p:nvSpPr>
        <p:spPr>
          <a:xfrm>
            <a:off x="4535524" y="2000119"/>
            <a:ext cx="3158400" cy="3084900"/>
          </a:xfrm>
          <a:prstGeom prst="rect">
            <a:avLst/>
          </a:prstGeom>
          <a:gradFill>
            <a:gsLst>
              <a:gs pos="0">
                <a:srgbClr val="FFD300"/>
              </a:gs>
              <a:gs pos="100000">
                <a:srgbClr val="FFEF63"/>
              </a:gs>
            </a:gsLst>
            <a:lin ang="16200038" scaled="0"/>
          </a:gradFill>
          <a:ln w="9525" cap="flat" cmpd="sng">
            <a:solidFill>
              <a:srgbClr val="FFBE00"/>
            </a:solidFill>
            <a:prstDash val="solid"/>
            <a:round/>
            <a:headEnd type="none" w="sm" len="sm"/>
            <a:tailEnd type="none" w="sm" len="sm"/>
          </a:ln>
          <a:effectLst>
            <a:outerShdw blurRad="40000" dist="23000" dir="5400000" rotWithShape="0">
              <a:srgbClr val="000000">
                <a:alpha val="3411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KOMPONEN DETAIL MODUL AJAR PER PERTEMUAN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a:p>
            <a:pPr marL="114300" marR="0" lvl="0" indent="-171450" algn="l" rtl="0">
              <a:lnSpc>
                <a:spcPct val="100000"/>
              </a:lnSpc>
              <a:spcBef>
                <a:spcPts val="0"/>
              </a:spcBef>
              <a:spcAft>
                <a:spcPts val="0"/>
              </a:spcAft>
              <a:buClr>
                <a:srgbClr val="000000"/>
              </a:buClr>
              <a:buSzPts val="1800"/>
              <a:buFont typeface="Courier New"/>
              <a:buChar char="o"/>
            </a:pPr>
            <a:r>
              <a:rPr lang="en-US" sz="1800" b="0" i="0" u="none" strike="noStrike" cap="none">
                <a:solidFill>
                  <a:schemeClr val="dk1"/>
                </a:solidFill>
                <a:latin typeface="Arial"/>
                <a:ea typeface="Arial"/>
                <a:cs typeface="Arial"/>
                <a:sym typeface="Arial"/>
              </a:rPr>
              <a:t>Bahan ajar</a:t>
            </a:r>
            <a:endParaRPr sz="1400" b="0" i="0" u="none" strike="noStrike" cap="none">
              <a:solidFill>
                <a:srgbClr val="000000"/>
              </a:solidFill>
              <a:latin typeface="Arial"/>
              <a:ea typeface="Arial"/>
              <a:cs typeface="Arial"/>
              <a:sym typeface="Arial"/>
            </a:endParaRPr>
          </a:p>
          <a:p>
            <a:pPr marL="114300" marR="0" lvl="0" indent="-171450" algn="l" rtl="0">
              <a:lnSpc>
                <a:spcPct val="100000"/>
              </a:lnSpc>
              <a:spcBef>
                <a:spcPts val="0"/>
              </a:spcBef>
              <a:spcAft>
                <a:spcPts val="0"/>
              </a:spcAft>
              <a:buClr>
                <a:srgbClr val="000000"/>
              </a:buClr>
              <a:buSzPts val="1800"/>
              <a:buFont typeface="Courier New"/>
              <a:buChar char="o"/>
            </a:pPr>
            <a:r>
              <a:rPr lang="en-US" sz="1800" b="0" i="0" u="none" strike="noStrike" cap="none">
                <a:solidFill>
                  <a:schemeClr val="dk1"/>
                </a:solidFill>
                <a:latin typeface="Arial"/>
                <a:ea typeface="Arial"/>
                <a:cs typeface="Arial"/>
                <a:sym typeface="Arial"/>
              </a:rPr>
              <a:t>Pemahaman Bermakna</a:t>
            </a:r>
            <a:endParaRPr sz="1800" b="0" i="0" u="none" strike="noStrike" cap="none">
              <a:solidFill>
                <a:schemeClr val="dk1"/>
              </a:solidFill>
              <a:latin typeface="Arial"/>
              <a:ea typeface="Arial"/>
              <a:cs typeface="Arial"/>
              <a:sym typeface="Arial"/>
            </a:endParaRPr>
          </a:p>
          <a:p>
            <a:pPr marL="114300" marR="0" lvl="0" indent="-171450" algn="l" rtl="0">
              <a:lnSpc>
                <a:spcPct val="100000"/>
              </a:lnSpc>
              <a:spcBef>
                <a:spcPts val="0"/>
              </a:spcBef>
              <a:spcAft>
                <a:spcPts val="0"/>
              </a:spcAft>
              <a:buClr>
                <a:srgbClr val="000000"/>
              </a:buClr>
              <a:buSzPts val="1800"/>
              <a:buFont typeface="Courier New"/>
              <a:buChar char="o"/>
            </a:pPr>
            <a:r>
              <a:rPr lang="en-US" sz="1800" b="0" i="0" u="none" strike="noStrike" cap="none">
                <a:solidFill>
                  <a:schemeClr val="dk1"/>
                </a:solidFill>
                <a:latin typeface="Arial"/>
                <a:ea typeface="Arial"/>
                <a:cs typeface="Arial"/>
                <a:sym typeface="Arial"/>
              </a:rPr>
              <a:t>Pertanyaan pemantik</a:t>
            </a:r>
            <a:endParaRPr sz="1800" b="0" i="0" u="none" strike="noStrike" cap="none">
              <a:solidFill>
                <a:schemeClr val="dk1"/>
              </a:solidFill>
              <a:latin typeface="Arial"/>
              <a:ea typeface="Arial"/>
              <a:cs typeface="Arial"/>
              <a:sym typeface="Arial"/>
            </a:endParaRPr>
          </a:p>
          <a:p>
            <a:pPr marL="114300" marR="0" lvl="0" indent="-171450" algn="l" rtl="0">
              <a:lnSpc>
                <a:spcPct val="100000"/>
              </a:lnSpc>
              <a:spcBef>
                <a:spcPts val="0"/>
              </a:spcBef>
              <a:spcAft>
                <a:spcPts val="0"/>
              </a:spcAft>
              <a:buClr>
                <a:srgbClr val="000000"/>
              </a:buClr>
              <a:buSzPts val="1800"/>
              <a:buFont typeface="Courier New"/>
              <a:buChar char="o"/>
            </a:pPr>
            <a:r>
              <a:rPr lang="en-US" sz="1800" b="0" i="0" u="none" strike="noStrike" cap="none">
                <a:solidFill>
                  <a:schemeClr val="dk1"/>
                </a:solidFill>
                <a:latin typeface="Arial"/>
                <a:ea typeface="Arial"/>
                <a:cs typeface="Arial"/>
                <a:sym typeface="Arial"/>
              </a:rPr>
              <a:t>Indikator keberhasilan</a:t>
            </a:r>
            <a:endParaRPr sz="1800" b="0" i="0" u="none" strike="noStrike" cap="none">
              <a:solidFill>
                <a:schemeClr val="dk1"/>
              </a:solidFill>
              <a:latin typeface="Arial"/>
              <a:ea typeface="Arial"/>
              <a:cs typeface="Arial"/>
              <a:sym typeface="Arial"/>
            </a:endParaRPr>
          </a:p>
          <a:p>
            <a:pPr marL="114300" marR="0" lvl="0" indent="-171450" algn="l" rtl="0">
              <a:lnSpc>
                <a:spcPct val="100000"/>
              </a:lnSpc>
              <a:spcBef>
                <a:spcPts val="0"/>
              </a:spcBef>
              <a:spcAft>
                <a:spcPts val="0"/>
              </a:spcAft>
              <a:buClr>
                <a:srgbClr val="000000"/>
              </a:buClr>
              <a:buSzPts val="1800"/>
              <a:buFont typeface="Courier New"/>
              <a:buChar char="o"/>
            </a:pPr>
            <a:r>
              <a:rPr lang="en-US" sz="1800" b="0" i="0" u="none" strike="noStrike" cap="none">
                <a:solidFill>
                  <a:schemeClr val="dk1"/>
                </a:solidFill>
                <a:latin typeface="Arial"/>
                <a:ea typeface="Arial"/>
                <a:cs typeface="Arial"/>
                <a:sym typeface="Arial"/>
              </a:rPr>
              <a:t>Asesmen</a:t>
            </a:r>
            <a:endParaRPr sz="1800" b="0" i="0" u="none" strike="noStrike" cap="none">
              <a:solidFill>
                <a:schemeClr val="dk1"/>
              </a:solidFill>
              <a:latin typeface="Arial"/>
              <a:ea typeface="Arial"/>
              <a:cs typeface="Arial"/>
              <a:sym typeface="Arial"/>
            </a:endParaRPr>
          </a:p>
          <a:p>
            <a:pPr marL="114300" marR="0" lvl="0" indent="-171450" algn="l" rtl="0">
              <a:lnSpc>
                <a:spcPct val="100000"/>
              </a:lnSpc>
              <a:spcBef>
                <a:spcPts val="0"/>
              </a:spcBef>
              <a:spcAft>
                <a:spcPts val="0"/>
              </a:spcAft>
              <a:buClr>
                <a:srgbClr val="000000"/>
              </a:buClr>
              <a:buSzPts val="1800"/>
              <a:buFont typeface="Courier New"/>
              <a:buChar char="o"/>
            </a:pPr>
            <a:r>
              <a:rPr lang="en-US" sz="1800" b="0" i="0" u="none" strike="noStrike" cap="none">
                <a:solidFill>
                  <a:schemeClr val="dk1"/>
                </a:solidFill>
                <a:latin typeface="Arial"/>
                <a:ea typeface="Arial"/>
                <a:cs typeface="Arial"/>
                <a:sym typeface="Arial"/>
              </a:rPr>
              <a:t>Sarana dan prasarana</a:t>
            </a:r>
            <a:endParaRPr sz="1800" b="0" i="0" u="none" strike="noStrike" cap="none">
              <a:solidFill>
                <a:schemeClr val="dk1"/>
              </a:solidFill>
              <a:latin typeface="Arial"/>
              <a:ea typeface="Arial"/>
              <a:cs typeface="Arial"/>
              <a:sym typeface="Arial"/>
            </a:endParaRPr>
          </a:p>
          <a:p>
            <a:pPr marL="114300" marR="0" lvl="0" indent="-171450" algn="l" rtl="0">
              <a:lnSpc>
                <a:spcPct val="100000"/>
              </a:lnSpc>
              <a:spcBef>
                <a:spcPts val="0"/>
              </a:spcBef>
              <a:spcAft>
                <a:spcPts val="0"/>
              </a:spcAft>
              <a:buClr>
                <a:srgbClr val="000000"/>
              </a:buClr>
              <a:buSzPts val="1800"/>
              <a:buFont typeface="Courier New"/>
              <a:buChar char="o"/>
            </a:pPr>
            <a:r>
              <a:rPr lang="en-US" sz="1800" b="0" i="0" u="none" strike="noStrike" cap="none">
                <a:solidFill>
                  <a:schemeClr val="dk1"/>
                </a:solidFill>
                <a:latin typeface="Arial"/>
                <a:ea typeface="Arial"/>
                <a:cs typeface="Arial"/>
                <a:sym typeface="Arial"/>
              </a:rPr>
              <a:t>Rencana kegiatan</a:t>
            </a:r>
            <a:endParaRPr sz="1800" b="0" i="0" u="none" strike="noStrike" cap="none">
              <a:solidFill>
                <a:schemeClr val="dk1"/>
              </a:solidFill>
              <a:latin typeface="Arial"/>
              <a:ea typeface="Arial"/>
              <a:cs typeface="Arial"/>
              <a:sym typeface="Arial"/>
            </a:endParaRPr>
          </a:p>
        </p:txBody>
      </p:sp>
      <p:sp>
        <p:nvSpPr>
          <p:cNvPr id="209" name="Google Shape;209;g1091af776f5_0_86"/>
          <p:cNvSpPr/>
          <p:nvPr/>
        </p:nvSpPr>
        <p:spPr>
          <a:xfrm>
            <a:off x="8326525" y="2083385"/>
            <a:ext cx="3669900" cy="2393100"/>
          </a:xfrm>
          <a:prstGeom prst="frame">
            <a:avLst>
              <a:gd name="adj1" fmla="val 1852"/>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210" name="Google Shape;210;g1091af776f5_0_86"/>
          <p:cNvSpPr/>
          <p:nvPr/>
        </p:nvSpPr>
        <p:spPr>
          <a:xfrm>
            <a:off x="493275" y="2262825"/>
            <a:ext cx="3365400" cy="2213700"/>
          </a:xfrm>
          <a:prstGeom prst="rect">
            <a:avLst/>
          </a:prstGeom>
          <a:gradFill>
            <a:gsLst>
              <a:gs pos="0">
                <a:srgbClr val="FFD300"/>
              </a:gs>
              <a:gs pos="100000">
                <a:srgbClr val="FFEF63"/>
              </a:gs>
            </a:gsLst>
            <a:lin ang="16200038" scaled="0"/>
          </a:gradFill>
          <a:ln w="9525" cap="flat" cmpd="sng">
            <a:solidFill>
              <a:srgbClr val="FFBE00"/>
            </a:solidFill>
            <a:prstDash val="solid"/>
            <a:round/>
            <a:headEnd type="none" w="sm" len="sm"/>
            <a:tailEnd type="none" w="sm" len="sm"/>
          </a:ln>
          <a:effectLst>
            <a:outerShdw blurRad="40000" dist="23000" dir="5400000" rotWithShape="0">
              <a:srgbClr val="000000">
                <a:alpha val="3411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Komponen Modul Ajar</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Arial"/>
              <a:ea typeface="Arial"/>
              <a:cs typeface="Arial"/>
              <a:sym typeface="Arial"/>
            </a:endParaRPr>
          </a:p>
          <a:p>
            <a:pPr marL="114300" marR="0" lvl="0" indent="-158750" algn="l" rtl="0">
              <a:lnSpc>
                <a:spcPct val="100000"/>
              </a:lnSpc>
              <a:spcBef>
                <a:spcPts val="0"/>
              </a:spcBef>
              <a:spcAft>
                <a:spcPts val="0"/>
              </a:spcAft>
              <a:buClr>
                <a:srgbClr val="000000"/>
              </a:buClr>
              <a:buSzPts val="1600"/>
              <a:buFont typeface="Courier New"/>
              <a:buChar char="o"/>
            </a:pPr>
            <a:r>
              <a:rPr lang="en-US" sz="1600" b="0" i="0" u="none" strike="noStrike" cap="none">
                <a:solidFill>
                  <a:schemeClr val="dk1"/>
                </a:solidFill>
                <a:latin typeface="Arial"/>
                <a:ea typeface="Arial"/>
                <a:cs typeface="Arial"/>
                <a:sym typeface="Arial"/>
              </a:rPr>
              <a:t>Fase capaian modul ajar</a:t>
            </a:r>
            <a:endParaRPr sz="1400" b="0" i="0" u="none" strike="noStrike" cap="none">
              <a:solidFill>
                <a:srgbClr val="000000"/>
              </a:solidFill>
              <a:latin typeface="Arial"/>
              <a:ea typeface="Arial"/>
              <a:cs typeface="Arial"/>
              <a:sym typeface="Arial"/>
            </a:endParaRPr>
          </a:p>
          <a:p>
            <a:pPr marL="114300" marR="0" lvl="0" indent="-158750" algn="l" rtl="0">
              <a:lnSpc>
                <a:spcPct val="100000"/>
              </a:lnSpc>
              <a:spcBef>
                <a:spcPts val="0"/>
              </a:spcBef>
              <a:spcAft>
                <a:spcPts val="0"/>
              </a:spcAft>
              <a:buClr>
                <a:srgbClr val="000000"/>
              </a:buClr>
              <a:buSzPts val="1600"/>
              <a:buFont typeface="Courier New"/>
              <a:buChar char="o"/>
            </a:pPr>
            <a:r>
              <a:rPr lang="en-US" sz="1600" b="0" i="0" u="none" strike="noStrike" cap="none">
                <a:solidFill>
                  <a:schemeClr val="dk1"/>
                </a:solidFill>
                <a:latin typeface="Arial"/>
                <a:ea typeface="Arial"/>
                <a:cs typeface="Arial"/>
                <a:sym typeface="Arial"/>
              </a:rPr>
              <a:t>Jumlah jam pelajaran</a:t>
            </a:r>
            <a:endParaRPr sz="1600" b="0" i="0" u="none" strike="noStrike" cap="none">
              <a:solidFill>
                <a:schemeClr val="dk1"/>
              </a:solidFill>
              <a:latin typeface="Arial"/>
              <a:ea typeface="Arial"/>
              <a:cs typeface="Arial"/>
              <a:sym typeface="Arial"/>
            </a:endParaRPr>
          </a:p>
          <a:p>
            <a:pPr marL="114300" marR="0" lvl="0" indent="-158750" algn="l" rtl="0">
              <a:lnSpc>
                <a:spcPct val="100000"/>
              </a:lnSpc>
              <a:spcBef>
                <a:spcPts val="0"/>
              </a:spcBef>
              <a:spcAft>
                <a:spcPts val="0"/>
              </a:spcAft>
              <a:buClr>
                <a:srgbClr val="000000"/>
              </a:buClr>
              <a:buSzPts val="1600"/>
              <a:buFont typeface="Courier New"/>
              <a:buChar char="o"/>
            </a:pPr>
            <a:r>
              <a:rPr lang="en-US" sz="1600" b="0" i="0" u="none" strike="noStrike" cap="none">
                <a:solidFill>
                  <a:schemeClr val="dk1"/>
                </a:solidFill>
                <a:latin typeface="Arial"/>
                <a:ea typeface="Arial"/>
                <a:cs typeface="Arial"/>
                <a:sym typeface="Arial"/>
              </a:rPr>
              <a:t>Model belajar</a:t>
            </a:r>
            <a:endParaRPr sz="1600" b="0" i="0" u="none" strike="noStrike" cap="none">
              <a:solidFill>
                <a:schemeClr val="dk1"/>
              </a:solidFill>
              <a:latin typeface="Arial"/>
              <a:ea typeface="Arial"/>
              <a:cs typeface="Arial"/>
              <a:sym typeface="Arial"/>
            </a:endParaRPr>
          </a:p>
          <a:p>
            <a:pPr marL="114300" marR="0" lvl="0" indent="-158750" algn="l" rtl="0">
              <a:lnSpc>
                <a:spcPct val="100000"/>
              </a:lnSpc>
              <a:spcBef>
                <a:spcPts val="0"/>
              </a:spcBef>
              <a:spcAft>
                <a:spcPts val="0"/>
              </a:spcAft>
              <a:buClr>
                <a:srgbClr val="000000"/>
              </a:buClr>
              <a:buSzPts val="1600"/>
              <a:buFont typeface="Courier New"/>
              <a:buChar char="o"/>
            </a:pPr>
            <a:r>
              <a:rPr lang="en-US" sz="1600" b="0" i="0" u="none" strike="noStrike" cap="none">
                <a:solidFill>
                  <a:schemeClr val="dk1"/>
                </a:solidFill>
                <a:latin typeface="Arial"/>
                <a:ea typeface="Arial"/>
                <a:cs typeface="Arial"/>
                <a:sym typeface="Arial"/>
              </a:rPr>
              <a:t>Tujuan Pembelajaran</a:t>
            </a:r>
            <a:endParaRPr sz="1600" b="0" i="0" u="none" strike="noStrike" cap="none">
              <a:solidFill>
                <a:schemeClr val="dk1"/>
              </a:solidFill>
              <a:latin typeface="Arial"/>
              <a:ea typeface="Arial"/>
              <a:cs typeface="Arial"/>
              <a:sym typeface="Arial"/>
            </a:endParaRPr>
          </a:p>
          <a:p>
            <a:pPr marL="114300" marR="0" lvl="0" indent="-158750" algn="l" rtl="0">
              <a:lnSpc>
                <a:spcPct val="100000"/>
              </a:lnSpc>
              <a:spcBef>
                <a:spcPts val="0"/>
              </a:spcBef>
              <a:spcAft>
                <a:spcPts val="0"/>
              </a:spcAft>
              <a:buClr>
                <a:srgbClr val="000000"/>
              </a:buClr>
              <a:buSzPts val="1600"/>
              <a:buFont typeface="Courier New"/>
              <a:buChar char="o"/>
            </a:pPr>
            <a:r>
              <a:rPr lang="en-US" sz="1600" b="0" i="0" u="none" strike="noStrike" cap="none">
                <a:solidFill>
                  <a:schemeClr val="dk1"/>
                </a:solidFill>
                <a:latin typeface="Arial"/>
                <a:ea typeface="Arial"/>
                <a:cs typeface="Arial"/>
                <a:sym typeface="Arial"/>
              </a:rPr>
              <a:t>Dimensi Pancasila</a:t>
            </a:r>
            <a:endParaRPr sz="1600" b="0" i="0" u="none" strike="noStrike" cap="none">
              <a:solidFill>
                <a:schemeClr val="dk1"/>
              </a:solidFill>
              <a:latin typeface="Arial"/>
              <a:ea typeface="Arial"/>
              <a:cs typeface="Arial"/>
              <a:sym typeface="Arial"/>
            </a:endParaRPr>
          </a:p>
          <a:p>
            <a:pPr marL="114300" marR="0" lvl="0" indent="-158750" algn="l" rtl="0">
              <a:lnSpc>
                <a:spcPct val="100000"/>
              </a:lnSpc>
              <a:spcBef>
                <a:spcPts val="0"/>
              </a:spcBef>
              <a:spcAft>
                <a:spcPts val="0"/>
              </a:spcAft>
              <a:buClr>
                <a:srgbClr val="000000"/>
              </a:buClr>
              <a:buSzPts val="1600"/>
              <a:buFont typeface="Courier New"/>
              <a:buChar char="o"/>
            </a:pPr>
            <a:r>
              <a:rPr lang="en-US" sz="1600" b="0" i="0" u="none" strike="noStrike" cap="none">
                <a:solidFill>
                  <a:schemeClr val="dk1"/>
                </a:solidFill>
                <a:latin typeface="Arial"/>
                <a:ea typeface="Arial"/>
                <a:cs typeface="Arial"/>
                <a:sym typeface="Arial"/>
              </a:rPr>
              <a:t>Pengetahuan/Keterampilan</a:t>
            </a:r>
            <a:endParaRPr sz="1600" b="0" i="0" u="none" strike="noStrike" cap="none">
              <a:solidFill>
                <a:schemeClr val="dk1"/>
              </a:solidFill>
              <a:latin typeface="Arial"/>
              <a:ea typeface="Arial"/>
              <a:cs typeface="Arial"/>
              <a:sym typeface="Arial"/>
            </a:endParaRPr>
          </a:p>
          <a:p>
            <a:pPr marL="114300" marR="0" lvl="0" indent="-57150" algn="l" rtl="0">
              <a:lnSpc>
                <a:spcPct val="100000"/>
              </a:lnSpc>
              <a:spcBef>
                <a:spcPts val="0"/>
              </a:spcBef>
              <a:spcAft>
                <a:spcPts val="0"/>
              </a:spcAft>
              <a:buNone/>
            </a:pPr>
            <a:r>
              <a:rPr lang="en-US" sz="1600" b="0" i="0" u="none" strike="noStrike" cap="none">
                <a:solidFill>
                  <a:schemeClr val="dk1"/>
                </a:solidFill>
                <a:latin typeface="Arial"/>
                <a:ea typeface="Arial"/>
                <a:cs typeface="Arial"/>
                <a:sym typeface="Arial"/>
              </a:rPr>
              <a:t>  Prasayarat</a:t>
            </a:r>
            <a:endParaRPr sz="1600" b="0" i="0" u="none" strike="noStrike" cap="none">
              <a:solidFill>
                <a:schemeClr val="dk1"/>
              </a:solidFill>
              <a:latin typeface="Arial"/>
              <a:ea typeface="Arial"/>
              <a:cs typeface="Arial"/>
              <a:sym typeface="Arial"/>
            </a:endParaRPr>
          </a:p>
        </p:txBody>
      </p:sp>
      <p:sp>
        <p:nvSpPr>
          <p:cNvPr id="211" name="Google Shape;211;g1091af776f5_0_86"/>
          <p:cNvSpPr/>
          <p:nvPr/>
        </p:nvSpPr>
        <p:spPr>
          <a:xfrm>
            <a:off x="1080306" y="5458475"/>
            <a:ext cx="10068900" cy="831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1" u="none" strike="noStrike" cap="none">
                <a:solidFill>
                  <a:schemeClr val="dk1"/>
                </a:solidFill>
                <a:latin typeface="Cambria"/>
                <a:ea typeface="Cambria"/>
                <a:cs typeface="Cambria"/>
                <a:sym typeface="Cambria"/>
              </a:rPr>
              <a:t>Struktur modul ajar tersebut bukan struktur wajib yang semuanya harus dilampirkan dalam modul ajar yang dibuat/dimodifikasi. Guru diperbolehkan untuk memilih/menyederhanakan beberapa komponen utama untuk dicantumakan dalam modul ajar sesuai dengan kebutuhan di kelas masing-masing.</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
                                        </p:tgtEl>
                                        <p:attrNameLst>
                                          <p:attrName>style.visibility</p:attrName>
                                        </p:attrNameLst>
                                      </p:cBhvr>
                                      <p:to>
                                        <p:strVal val="visible"/>
                                      </p:to>
                                    </p:set>
                                    <p:animEffect transition="in" filter="fade">
                                      <p:cBhvr>
                                        <p:cTn id="7" dur="750"/>
                                        <p:tgtEl>
                                          <p:spTgt spid="205"/>
                                        </p:tgtEl>
                                      </p:cBhvr>
                                    </p:animEffect>
                                  </p:childTnLst>
                                </p:cTn>
                              </p:par>
                              <p:par>
                                <p:cTn id="8" presetID="10" presetClass="entr" presetSubtype="0" fill="hold" nodeType="withEffect">
                                  <p:stCondLst>
                                    <p:cond delay="700"/>
                                  </p:stCondLst>
                                  <p:childTnLst>
                                    <p:set>
                                      <p:cBhvr>
                                        <p:cTn id="9" dur="1" fill="hold">
                                          <p:stCondLst>
                                            <p:cond delay="0"/>
                                          </p:stCondLst>
                                        </p:cTn>
                                        <p:tgtEl>
                                          <p:spTgt spid="205"/>
                                        </p:tgtEl>
                                        <p:attrNameLst>
                                          <p:attrName>style.visibility</p:attrName>
                                        </p:attrNameLst>
                                      </p:cBhvr>
                                      <p:to>
                                        <p:strVal val="visible"/>
                                      </p:to>
                                    </p:set>
                                    <p:animEffect transition="in" filter="fade">
                                      <p:cBhvr>
                                        <p:cTn id="10" dur="100"/>
                                        <p:tgtEl>
                                          <p:spTgt spid="205"/>
                                        </p:tgtEl>
                                      </p:cBhvr>
                                    </p:animEffect>
                                  </p:childTnLst>
                                </p:cTn>
                              </p:par>
                            </p:childTnLst>
                          </p:cTn>
                        </p:par>
                        <p:par>
                          <p:cTn id="11" fill="hold">
                            <p:stCondLst>
                              <p:cond delay="750"/>
                            </p:stCondLst>
                            <p:childTnLst>
                              <p:par>
                                <p:cTn id="12" presetID="10" presetClass="entr" presetSubtype="0" fill="hold" nodeType="afterEffect">
                                  <p:stCondLst>
                                    <p:cond delay="0"/>
                                  </p:stCondLst>
                                  <p:childTnLst>
                                    <p:set>
                                      <p:cBhvr>
                                        <p:cTn id="13" dur="1" fill="hold">
                                          <p:stCondLst>
                                            <p:cond delay="0"/>
                                          </p:stCondLst>
                                        </p:cTn>
                                        <p:tgtEl>
                                          <p:spTgt spid="207"/>
                                        </p:tgtEl>
                                        <p:attrNameLst>
                                          <p:attrName>style.visibility</p:attrName>
                                        </p:attrNameLst>
                                      </p:cBhvr>
                                      <p:to>
                                        <p:strVal val="visible"/>
                                      </p:to>
                                    </p:set>
                                    <p:animEffect transition="in" filter="fade">
                                      <p:cBhvr>
                                        <p:cTn id="14" dur="750"/>
                                        <p:tgtEl>
                                          <p:spTgt spid="207"/>
                                        </p:tgtEl>
                                      </p:cBhvr>
                                    </p:animEffect>
                                  </p:childTnLst>
                                </p:cTn>
                              </p:par>
                              <p:par>
                                <p:cTn id="15" presetID="10" presetClass="entr" presetSubtype="0" fill="hold" nodeType="withEffect">
                                  <p:stCondLst>
                                    <p:cond delay="700"/>
                                  </p:stCondLst>
                                  <p:childTnLst>
                                    <p:set>
                                      <p:cBhvr>
                                        <p:cTn id="16" dur="1" fill="hold">
                                          <p:stCondLst>
                                            <p:cond delay="0"/>
                                          </p:stCondLst>
                                        </p:cTn>
                                        <p:tgtEl>
                                          <p:spTgt spid="207"/>
                                        </p:tgtEl>
                                        <p:attrNameLst>
                                          <p:attrName>style.visibility</p:attrName>
                                        </p:attrNameLst>
                                      </p:cBhvr>
                                      <p:to>
                                        <p:strVal val="visible"/>
                                      </p:to>
                                    </p:set>
                                    <p:animEffect transition="in" filter="fade">
                                      <p:cBhvr>
                                        <p:cTn id="17" dur="100"/>
                                        <p:tgtEl>
                                          <p:spTgt spid="207"/>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09"/>
                                        </p:tgtEl>
                                        <p:attrNameLst>
                                          <p:attrName>style.visibility</p:attrName>
                                        </p:attrNameLst>
                                      </p:cBhvr>
                                      <p:to>
                                        <p:strVal val="visible"/>
                                      </p:to>
                                    </p:set>
                                    <p:animEffect transition="in" filter="fade">
                                      <p:cBhvr>
                                        <p:cTn id="21" dur="750"/>
                                        <p:tgtEl>
                                          <p:spTgt spid="209"/>
                                        </p:tgtEl>
                                      </p:cBhvr>
                                    </p:animEffect>
                                  </p:childTnLst>
                                </p:cTn>
                              </p:par>
                              <p:par>
                                <p:cTn id="22" presetID="10" presetClass="entr" presetSubtype="0" fill="hold" nodeType="withEffect">
                                  <p:stCondLst>
                                    <p:cond delay="700"/>
                                  </p:stCondLst>
                                  <p:childTnLst>
                                    <p:set>
                                      <p:cBhvr>
                                        <p:cTn id="23" dur="1" fill="hold">
                                          <p:stCondLst>
                                            <p:cond delay="0"/>
                                          </p:stCondLst>
                                        </p:cTn>
                                        <p:tgtEl>
                                          <p:spTgt spid="209"/>
                                        </p:tgtEl>
                                        <p:attrNameLst>
                                          <p:attrName>style.visibility</p:attrName>
                                        </p:attrNameLst>
                                      </p:cBhvr>
                                      <p:to>
                                        <p:strVal val="visible"/>
                                      </p:to>
                                    </p:set>
                                    <p:animEffect transition="in" filter="fade">
                                      <p:cBhvr>
                                        <p:cTn id="24" dur="10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g1091af776f5_0_104"/>
          <p:cNvSpPr txBox="1">
            <a:spLocks noGrp="1"/>
          </p:cNvSpPr>
          <p:nvPr>
            <p:ph type="title"/>
          </p:nvPr>
        </p:nvSpPr>
        <p:spPr>
          <a:xfrm>
            <a:off x="450376" y="627797"/>
            <a:ext cx="10558500" cy="1126800"/>
          </a:xfrm>
          <a:prstGeom prst="rect">
            <a:avLst/>
          </a:prstGeom>
          <a:noFill/>
          <a:ln>
            <a:noFill/>
          </a:ln>
        </p:spPr>
        <p:txBody>
          <a:bodyPr spcFirstLastPara="1" wrap="square" lIns="91425" tIns="45700" rIns="91425" bIns="45700" anchor="ctr" anchorCtr="0">
            <a:normAutofit/>
          </a:bodyPr>
          <a:lstStyle/>
          <a:p>
            <a:pPr lvl="0" algn="l" rtl="0">
              <a:lnSpc>
                <a:spcPct val="90000"/>
              </a:lnSpc>
              <a:spcBef>
                <a:spcPts val="0"/>
              </a:spcBef>
              <a:spcAft>
                <a:spcPts val="0"/>
              </a:spcAft>
              <a:buSzPts val="1800"/>
            </a:pPr>
            <a:r>
              <a:rPr lang="en-US" dirty="0" err="1">
                <a:solidFill>
                  <a:schemeClr val="dk1"/>
                </a:solidFill>
              </a:rPr>
              <a:t>Komponen</a:t>
            </a:r>
            <a:r>
              <a:rPr lang="en-US" dirty="0">
                <a:solidFill>
                  <a:schemeClr val="dk1"/>
                </a:solidFill>
              </a:rPr>
              <a:t> Modul Ajar </a:t>
            </a:r>
            <a:r>
              <a:rPr lang="en-US" dirty="0" err="1">
                <a:solidFill>
                  <a:schemeClr val="dk1"/>
                </a:solidFill>
              </a:rPr>
              <a:t>Wajib</a:t>
            </a:r>
            <a:endParaRPr dirty="0">
              <a:solidFill>
                <a:schemeClr val="dk1"/>
              </a:solidFill>
            </a:endParaRPr>
          </a:p>
        </p:txBody>
      </p:sp>
      <p:sp>
        <p:nvSpPr>
          <p:cNvPr id="217" name="Google Shape;217;g1091af776f5_0_104"/>
          <p:cNvSpPr txBox="1">
            <a:spLocks noGrp="1"/>
          </p:cNvSpPr>
          <p:nvPr>
            <p:ph type="body" idx="1"/>
          </p:nvPr>
        </p:nvSpPr>
        <p:spPr>
          <a:xfrm>
            <a:off x="838200" y="2338603"/>
            <a:ext cx="10515600" cy="3838500"/>
          </a:xfrm>
          <a:prstGeom prst="rect">
            <a:avLst/>
          </a:prstGeom>
          <a:noFill/>
          <a:ln>
            <a:noFill/>
          </a:ln>
        </p:spPr>
        <p:txBody>
          <a:bodyPr spcFirstLastPara="1" wrap="square" lIns="91425" tIns="45700" rIns="91425" bIns="45700" anchor="t" anchorCtr="0">
            <a:normAutofit/>
          </a:bodyPr>
          <a:lstStyle/>
          <a:p>
            <a:pPr marL="114300" lvl="0" indent="0" algn="l" rtl="0">
              <a:lnSpc>
                <a:spcPct val="90000"/>
              </a:lnSpc>
              <a:spcBef>
                <a:spcPts val="1000"/>
              </a:spcBef>
              <a:spcAft>
                <a:spcPts val="0"/>
              </a:spcAft>
              <a:buSzPts val="1800"/>
              <a:buNone/>
            </a:pPr>
            <a:endParaRPr dirty="0"/>
          </a:p>
          <a:p>
            <a:pPr marL="114300" lvl="0" indent="0" algn="l" rtl="0">
              <a:lnSpc>
                <a:spcPct val="90000"/>
              </a:lnSpc>
              <a:spcBef>
                <a:spcPts val="1000"/>
              </a:spcBef>
              <a:spcAft>
                <a:spcPts val="0"/>
              </a:spcAft>
              <a:buSzPts val="1800"/>
              <a:buNone/>
            </a:pPr>
            <a:endParaRPr dirty="0"/>
          </a:p>
        </p:txBody>
      </p:sp>
      <p:sp>
        <p:nvSpPr>
          <p:cNvPr id="218" name="Google Shape;218;g1091af776f5_0_104"/>
          <p:cNvSpPr/>
          <p:nvPr/>
        </p:nvSpPr>
        <p:spPr>
          <a:xfrm>
            <a:off x="493279" y="2054711"/>
            <a:ext cx="3560100" cy="3813900"/>
          </a:xfrm>
          <a:prstGeom prst="frame">
            <a:avLst>
              <a:gd name="adj1" fmla="val 1852"/>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220" name="Google Shape;220;g1091af776f5_0_104"/>
          <p:cNvSpPr/>
          <p:nvPr/>
        </p:nvSpPr>
        <p:spPr>
          <a:xfrm>
            <a:off x="4355026" y="2073826"/>
            <a:ext cx="3669900" cy="4103100"/>
          </a:xfrm>
          <a:prstGeom prst="frame">
            <a:avLst>
              <a:gd name="adj1" fmla="val 1852"/>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222" name="Google Shape;222;g1091af776f5_0_104"/>
          <p:cNvSpPr/>
          <p:nvPr/>
        </p:nvSpPr>
        <p:spPr>
          <a:xfrm>
            <a:off x="8326525" y="2083385"/>
            <a:ext cx="3669900" cy="3484800"/>
          </a:xfrm>
          <a:prstGeom prst="frame">
            <a:avLst>
              <a:gd name="adj1" fmla="val 1852"/>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2" name="Google Shape;235;p2">
            <a:extLst>
              <a:ext uri="{FF2B5EF4-FFF2-40B4-BE49-F238E27FC236}">
                <a16:creationId xmlns:a16="http://schemas.microsoft.com/office/drawing/2014/main" id="{84E59725-BBFD-4475-B849-1E21FF97D18F}"/>
              </a:ext>
            </a:extLst>
          </p:cNvPr>
          <p:cNvSpPr/>
          <p:nvPr/>
        </p:nvSpPr>
        <p:spPr>
          <a:xfrm>
            <a:off x="1188720" y="1754597"/>
            <a:ext cx="10552904" cy="4622800"/>
          </a:xfrm>
          <a:prstGeom prst="roundRect">
            <a:avLst>
              <a:gd name="adj" fmla="val 16667"/>
            </a:avLst>
          </a:prstGeom>
          <a:solidFill>
            <a:schemeClr val="lt1"/>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algn="just" rtl="0">
              <a:spcBef>
                <a:spcPts val="0"/>
              </a:spcBef>
              <a:spcAft>
                <a:spcPts val="0"/>
              </a:spcAft>
            </a:pPr>
            <a:endParaRPr lang="en-US" sz="2000" b="0" i="0" u="none" strike="noStrike" dirty="0">
              <a:solidFill>
                <a:schemeClr val="accent1"/>
              </a:solidFill>
              <a:effectLst/>
              <a:latin typeface="Cambria" panose="02040503050406030204" pitchFamily="18" charset="0"/>
              <a:ea typeface="Cambria" panose="02040503050406030204" pitchFamily="18" charset="0"/>
            </a:endParaRPr>
          </a:p>
          <a:p>
            <a:pPr algn="just" rtl="0">
              <a:spcBef>
                <a:spcPts val="0"/>
              </a:spcBef>
              <a:spcAft>
                <a:spcPts val="0"/>
              </a:spcAft>
            </a:pPr>
            <a:r>
              <a:rPr lang="en-US" sz="2000" b="0" i="0" u="none" strike="noStrike" dirty="0">
                <a:solidFill>
                  <a:schemeClr val="accent1"/>
                </a:solidFill>
                <a:effectLst/>
                <a:latin typeface="Cambria" panose="02040503050406030204" pitchFamily="18" charset="0"/>
                <a:ea typeface="Cambria" panose="02040503050406030204" pitchFamily="18" charset="0"/>
              </a:rPr>
              <a:t>Alur </a:t>
            </a:r>
            <a:r>
              <a:rPr lang="en-US" sz="2000" b="0" i="0" u="none" strike="noStrike" dirty="0" err="1">
                <a:solidFill>
                  <a:schemeClr val="accent1"/>
                </a:solidFill>
                <a:effectLst/>
                <a:latin typeface="Cambria" panose="02040503050406030204" pitchFamily="18" charset="0"/>
                <a:ea typeface="Cambria" panose="02040503050406030204" pitchFamily="18" charset="0"/>
              </a:rPr>
              <a:t>tujuan</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pembelajaran</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menjadi</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dasar</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bagi</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pendidik</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untuk</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menyusun</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perencanaan</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pembelajaran</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atau</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modul</a:t>
            </a:r>
            <a:r>
              <a:rPr lang="en-US" sz="2000" b="0" i="0" u="none" strike="noStrike" dirty="0">
                <a:solidFill>
                  <a:schemeClr val="accent1"/>
                </a:solidFill>
                <a:effectLst/>
                <a:latin typeface="Cambria" panose="02040503050406030204" pitchFamily="18" charset="0"/>
                <a:ea typeface="Cambria" panose="02040503050406030204" pitchFamily="18" charset="0"/>
              </a:rPr>
              <a:t> ajar.  </a:t>
            </a:r>
            <a:r>
              <a:rPr lang="en-US" sz="2000" b="0" i="0" u="none" strike="noStrike" dirty="0" err="1">
                <a:solidFill>
                  <a:schemeClr val="accent1"/>
                </a:solidFill>
                <a:effectLst/>
                <a:latin typeface="Cambria" panose="02040503050406030204" pitchFamily="18" charset="0"/>
                <a:ea typeface="Cambria" panose="02040503050406030204" pitchFamily="18" charset="0"/>
              </a:rPr>
              <a:t>Pendidik</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memiliki</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keleluasaan</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untuk</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mengembangkan</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modul</a:t>
            </a:r>
            <a:r>
              <a:rPr lang="en-US" sz="2000" b="0" i="0" u="none" strike="noStrike" dirty="0">
                <a:solidFill>
                  <a:schemeClr val="accent1"/>
                </a:solidFill>
                <a:effectLst/>
                <a:latin typeface="Cambria" panose="02040503050406030204" pitchFamily="18" charset="0"/>
                <a:ea typeface="Cambria" panose="02040503050406030204" pitchFamily="18" charset="0"/>
              </a:rPr>
              <a:t> ajar </a:t>
            </a:r>
            <a:r>
              <a:rPr lang="en-US" sz="2000" b="0" i="0" u="none" strike="noStrike" dirty="0" err="1">
                <a:solidFill>
                  <a:schemeClr val="accent1"/>
                </a:solidFill>
                <a:effectLst/>
                <a:latin typeface="Cambria" panose="02040503050406030204" pitchFamily="18" charset="0"/>
                <a:ea typeface="Cambria" panose="02040503050406030204" pitchFamily="18" charset="0"/>
              </a:rPr>
              <a:t>sendiri</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memilih</a:t>
            </a:r>
            <a:r>
              <a:rPr lang="en-US" sz="2000" b="0" i="0" u="none" strike="noStrike" dirty="0">
                <a:solidFill>
                  <a:schemeClr val="accent1"/>
                </a:solidFill>
                <a:effectLst/>
                <a:latin typeface="Cambria" panose="02040503050406030204" pitchFamily="18" charset="0"/>
                <a:ea typeface="Cambria" panose="02040503050406030204" pitchFamily="18" charset="0"/>
              </a:rPr>
              <a:t> dan </a:t>
            </a:r>
            <a:r>
              <a:rPr lang="en-US" sz="2000" b="0" i="0" u="none" strike="noStrike" dirty="0" err="1">
                <a:solidFill>
                  <a:schemeClr val="accent1"/>
                </a:solidFill>
                <a:effectLst/>
                <a:latin typeface="Cambria" panose="02040503050406030204" pitchFamily="18" charset="0"/>
                <a:ea typeface="Cambria" panose="02040503050406030204" pitchFamily="18" charset="0"/>
              </a:rPr>
              <a:t>memodifikasi</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modul</a:t>
            </a:r>
            <a:r>
              <a:rPr lang="en-US" sz="2000" b="0" i="0" u="none" strike="noStrike" dirty="0">
                <a:solidFill>
                  <a:schemeClr val="accent1"/>
                </a:solidFill>
                <a:effectLst/>
                <a:latin typeface="Cambria" panose="02040503050406030204" pitchFamily="18" charset="0"/>
                <a:ea typeface="Cambria" panose="02040503050406030204" pitchFamily="18" charset="0"/>
              </a:rPr>
              <a:t> ajar yang </a:t>
            </a:r>
            <a:r>
              <a:rPr lang="en-US" sz="2000" b="0" i="0" u="none" strike="noStrike" dirty="0" err="1">
                <a:solidFill>
                  <a:schemeClr val="accent1"/>
                </a:solidFill>
                <a:effectLst/>
                <a:latin typeface="Cambria" panose="02040503050406030204" pitchFamily="18" charset="0"/>
                <a:ea typeface="Cambria" panose="02040503050406030204" pitchFamily="18" charset="0"/>
              </a:rPr>
              <a:t>tersedia</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sesuai</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dengan</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konteks</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kebutuhan</a:t>
            </a:r>
            <a:r>
              <a:rPr lang="en-US" sz="2000" b="0" i="0" u="none" strike="noStrike" dirty="0">
                <a:solidFill>
                  <a:schemeClr val="accent1"/>
                </a:solidFill>
                <a:effectLst/>
                <a:latin typeface="Cambria" panose="02040503050406030204" pitchFamily="18" charset="0"/>
                <a:ea typeface="Cambria" panose="02040503050406030204" pitchFamily="18" charset="0"/>
              </a:rPr>
              <a:t> dan </a:t>
            </a:r>
            <a:r>
              <a:rPr lang="en-US" sz="2000" b="0" i="0" u="none" strike="noStrike" dirty="0" err="1">
                <a:solidFill>
                  <a:schemeClr val="accent1"/>
                </a:solidFill>
                <a:effectLst/>
                <a:latin typeface="Cambria" panose="02040503050406030204" pitchFamily="18" charset="0"/>
                <a:ea typeface="Cambria" panose="02040503050406030204" pitchFamily="18" charset="0"/>
              </a:rPr>
              <a:t>karakteristik</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peserta</a:t>
            </a:r>
            <a:r>
              <a:rPr lang="en-US" sz="2000" b="0" i="0" u="none" strike="noStrike" dirty="0">
                <a:solidFill>
                  <a:schemeClr val="accent1"/>
                </a:solidFill>
                <a:effectLst/>
                <a:latin typeface="Cambria" panose="02040503050406030204" pitchFamily="18" charset="0"/>
                <a:ea typeface="Cambria" panose="02040503050406030204" pitchFamily="18" charset="0"/>
              </a:rPr>
              <a:t> </a:t>
            </a:r>
            <a:r>
              <a:rPr lang="en-US" sz="2000" b="0" i="0" u="none" strike="noStrike" dirty="0" err="1">
                <a:solidFill>
                  <a:schemeClr val="accent1"/>
                </a:solidFill>
                <a:effectLst/>
                <a:latin typeface="Cambria" panose="02040503050406030204" pitchFamily="18" charset="0"/>
                <a:ea typeface="Cambria" panose="02040503050406030204" pitchFamily="18" charset="0"/>
              </a:rPr>
              <a:t>didik</a:t>
            </a:r>
            <a:r>
              <a:rPr lang="en-US" sz="2000" b="0" i="0" u="none" strike="noStrike" dirty="0">
                <a:solidFill>
                  <a:schemeClr val="accent1"/>
                </a:solidFill>
                <a:effectLst/>
                <a:latin typeface="Cambria" panose="02040503050406030204" pitchFamily="18" charset="0"/>
                <a:ea typeface="Cambria" panose="02040503050406030204" pitchFamily="18" charset="0"/>
              </a:rPr>
              <a:t>.</a:t>
            </a:r>
            <a:endParaRPr lang="en-US" sz="2000" b="0" dirty="0">
              <a:solidFill>
                <a:schemeClr val="accent1"/>
              </a:solidFill>
              <a:effectLst/>
              <a:latin typeface="Cambria" panose="02040503050406030204" pitchFamily="18" charset="0"/>
              <a:ea typeface="Cambria" panose="02040503050406030204" pitchFamily="18" charset="0"/>
            </a:endParaRPr>
          </a:p>
          <a:p>
            <a:pPr algn="just" rtl="0">
              <a:spcBef>
                <a:spcPts val="0"/>
              </a:spcBef>
              <a:spcAft>
                <a:spcPts val="0"/>
              </a:spcAft>
            </a:pPr>
            <a:r>
              <a:rPr lang="en-US" sz="2000" b="0" dirty="0">
                <a:solidFill>
                  <a:schemeClr val="accent1"/>
                </a:solidFill>
                <a:effectLst/>
                <a:latin typeface="Cambria" panose="02040503050406030204" pitchFamily="18" charset="0"/>
                <a:ea typeface="Cambria" panose="02040503050406030204" pitchFamily="18" charset="0"/>
              </a:rPr>
              <a:t/>
            </a:r>
            <a:br>
              <a:rPr lang="en-US" sz="2000" b="0" dirty="0">
                <a:solidFill>
                  <a:schemeClr val="accent1"/>
                </a:solidFill>
                <a:effectLst/>
                <a:latin typeface="Cambria" panose="02040503050406030204" pitchFamily="18" charset="0"/>
                <a:ea typeface="Cambria" panose="02040503050406030204" pitchFamily="18" charset="0"/>
              </a:rPr>
            </a:br>
            <a:r>
              <a:rPr lang="en-US" sz="2000" b="0" i="0" u="none" strike="noStrike" dirty="0" err="1">
                <a:solidFill>
                  <a:srgbClr val="FF0000"/>
                </a:solidFill>
                <a:effectLst/>
                <a:latin typeface="Cambria" panose="02040503050406030204" pitchFamily="18" charset="0"/>
                <a:ea typeface="Cambria" panose="02040503050406030204" pitchFamily="18" charset="0"/>
              </a:rPr>
              <a:t>Secara</a:t>
            </a:r>
            <a:r>
              <a:rPr lang="en-US" sz="2000" b="0" i="0" u="none" strike="noStrike" dirty="0">
                <a:solidFill>
                  <a:srgbClr val="FF0000"/>
                </a:solidFill>
                <a:effectLst/>
                <a:latin typeface="Cambria" panose="02040503050406030204" pitchFamily="18" charset="0"/>
                <a:ea typeface="Cambria" panose="02040503050406030204" pitchFamily="18" charset="0"/>
              </a:rPr>
              <a:t> </a:t>
            </a:r>
            <a:r>
              <a:rPr lang="en-US" sz="2000" b="0" i="0" u="none" strike="noStrike" dirty="0" err="1">
                <a:solidFill>
                  <a:srgbClr val="FF0000"/>
                </a:solidFill>
                <a:effectLst/>
                <a:latin typeface="Cambria" panose="02040503050406030204" pitchFamily="18" charset="0"/>
                <a:ea typeface="Cambria" panose="02040503050406030204" pitchFamily="18" charset="0"/>
              </a:rPr>
              <a:t>umum</a:t>
            </a:r>
            <a:r>
              <a:rPr lang="en-US" sz="2000" b="0" i="0" u="none" strike="noStrike" dirty="0">
                <a:solidFill>
                  <a:srgbClr val="FF0000"/>
                </a:solidFill>
                <a:effectLst/>
                <a:latin typeface="Cambria" panose="02040503050406030204" pitchFamily="18" charset="0"/>
                <a:ea typeface="Cambria" panose="02040503050406030204" pitchFamily="18" charset="0"/>
              </a:rPr>
              <a:t> </a:t>
            </a:r>
            <a:r>
              <a:rPr lang="en-US" sz="2000" b="0" i="0" u="none" strike="noStrike" dirty="0" err="1">
                <a:solidFill>
                  <a:srgbClr val="FF0000"/>
                </a:solidFill>
                <a:effectLst/>
                <a:latin typeface="Cambria" panose="02040503050406030204" pitchFamily="18" charset="0"/>
                <a:ea typeface="Cambria" panose="02040503050406030204" pitchFamily="18" charset="0"/>
              </a:rPr>
              <a:t>modul</a:t>
            </a:r>
            <a:r>
              <a:rPr lang="en-US" sz="2000" b="0" i="0" u="none" strike="noStrike" dirty="0">
                <a:solidFill>
                  <a:srgbClr val="FF0000"/>
                </a:solidFill>
                <a:effectLst/>
                <a:latin typeface="Cambria" panose="02040503050406030204" pitchFamily="18" charset="0"/>
                <a:ea typeface="Cambria" panose="02040503050406030204" pitchFamily="18" charset="0"/>
              </a:rPr>
              <a:t> ajar </a:t>
            </a:r>
            <a:r>
              <a:rPr lang="en-US" sz="2000" b="0" i="0" u="none" strike="noStrike" dirty="0" err="1">
                <a:solidFill>
                  <a:srgbClr val="FF0000"/>
                </a:solidFill>
                <a:effectLst/>
                <a:latin typeface="Cambria" panose="02040503050406030204" pitchFamily="18" charset="0"/>
                <a:ea typeface="Cambria" panose="02040503050406030204" pitchFamily="18" charset="0"/>
              </a:rPr>
              <a:t>memiliki</a:t>
            </a:r>
            <a:r>
              <a:rPr lang="en-US" sz="2000" b="0" i="0" u="none" strike="noStrike" dirty="0">
                <a:solidFill>
                  <a:srgbClr val="FF0000"/>
                </a:solidFill>
                <a:effectLst/>
                <a:latin typeface="Cambria" panose="02040503050406030204" pitchFamily="18" charset="0"/>
                <a:ea typeface="Cambria" panose="02040503050406030204" pitchFamily="18" charset="0"/>
              </a:rPr>
              <a:t>  </a:t>
            </a:r>
            <a:r>
              <a:rPr lang="en-US" sz="2000" b="0" i="0" u="none" strike="noStrike" dirty="0" err="1">
                <a:solidFill>
                  <a:srgbClr val="FF0000"/>
                </a:solidFill>
                <a:effectLst/>
                <a:latin typeface="Cambria" panose="02040503050406030204" pitchFamily="18" charset="0"/>
                <a:ea typeface="Cambria" panose="02040503050406030204" pitchFamily="18" charset="0"/>
              </a:rPr>
              <a:t>tiga</a:t>
            </a:r>
            <a:r>
              <a:rPr lang="en-US" sz="2000" b="0" i="0" u="none" strike="noStrike" dirty="0">
                <a:solidFill>
                  <a:srgbClr val="FF0000"/>
                </a:solidFill>
                <a:effectLst/>
                <a:latin typeface="Cambria" panose="02040503050406030204" pitchFamily="18" charset="0"/>
                <a:ea typeface="Cambria" panose="02040503050406030204" pitchFamily="18" charset="0"/>
              </a:rPr>
              <a:t> </a:t>
            </a:r>
            <a:r>
              <a:rPr lang="en-US" sz="2000" b="0" i="0" u="none" strike="noStrike" dirty="0" err="1">
                <a:solidFill>
                  <a:srgbClr val="FF0000"/>
                </a:solidFill>
                <a:effectLst/>
                <a:latin typeface="Cambria" panose="02040503050406030204" pitchFamily="18" charset="0"/>
                <a:ea typeface="Cambria" panose="02040503050406030204" pitchFamily="18" charset="0"/>
              </a:rPr>
              <a:t>komponen</a:t>
            </a:r>
            <a:r>
              <a:rPr lang="en-US" sz="2000" b="0" i="0" u="none" strike="noStrike" dirty="0">
                <a:solidFill>
                  <a:srgbClr val="FF0000"/>
                </a:solidFill>
                <a:effectLst/>
                <a:latin typeface="Cambria" panose="02040503050406030204" pitchFamily="18" charset="0"/>
                <a:ea typeface="Cambria" panose="02040503050406030204" pitchFamily="18" charset="0"/>
              </a:rPr>
              <a:t> </a:t>
            </a:r>
            <a:r>
              <a:rPr lang="en-US" sz="2000" b="0" i="0" u="none" strike="noStrike" dirty="0" err="1">
                <a:solidFill>
                  <a:srgbClr val="FF0000"/>
                </a:solidFill>
                <a:effectLst/>
                <a:latin typeface="Cambria" panose="02040503050406030204" pitchFamily="18" charset="0"/>
                <a:ea typeface="Cambria" panose="02040503050406030204" pitchFamily="18" charset="0"/>
              </a:rPr>
              <a:t>utama</a:t>
            </a:r>
            <a:r>
              <a:rPr lang="en-US" sz="2000" b="0" i="0" u="none" strike="noStrike" dirty="0">
                <a:solidFill>
                  <a:srgbClr val="FF0000"/>
                </a:solidFill>
                <a:effectLst/>
                <a:latin typeface="Cambria" panose="02040503050406030204" pitchFamily="18" charset="0"/>
                <a:ea typeface="Cambria" panose="02040503050406030204" pitchFamily="18" charset="0"/>
              </a:rPr>
              <a:t> </a:t>
            </a:r>
            <a:r>
              <a:rPr lang="en-US" sz="2000" b="0" i="0" u="none" strike="noStrike" dirty="0" err="1">
                <a:solidFill>
                  <a:srgbClr val="FF0000"/>
                </a:solidFill>
                <a:effectLst/>
                <a:latin typeface="Cambria" panose="02040503050406030204" pitchFamily="18" charset="0"/>
                <a:ea typeface="Cambria" panose="02040503050406030204" pitchFamily="18" charset="0"/>
              </a:rPr>
              <a:t>yaitu</a:t>
            </a:r>
            <a:r>
              <a:rPr lang="en-US" sz="2000" b="0" i="0" u="none" strike="noStrike" dirty="0">
                <a:solidFill>
                  <a:srgbClr val="FF0000"/>
                </a:solidFill>
                <a:effectLst/>
                <a:latin typeface="Cambria" panose="02040503050406030204" pitchFamily="18" charset="0"/>
                <a:ea typeface="Cambria" panose="02040503050406030204" pitchFamily="18" charset="0"/>
              </a:rPr>
              <a:t>: </a:t>
            </a:r>
          </a:p>
          <a:p>
            <a:pPr algn="just" rtl="0">
              <a:spcBef>
                <a:spcPts val="0"/>
              </a:spcBef>
              <a:spcAft>
                <a:spcPts val="0"/>
              </a:spcAft>
            </a:pPr>
            <a:r>
              <a:rPr lang="en-US" sz="2000" dirty="0">
                <a:solidFill>
                  <a:srgbClr val="FF0000"/>
                </a:solidFill>
                <a:latin typeface="Cambria" panose="02040503050406030204" pitchFamily="18" charset="0"/>
                <a:ea typeface="Cambria" panose="02040503050406030204" pitchFamily="18" charset="0"/>
              </a:rPr>
              <a:t>1. </a:t>
            </a:r>
            <a:r>
              <a:rPr lang="en-US" sz="2000" b="0" i="0" u="none" strike="noStrike" dirty="0" err="1">
                <a:solidFill>
                  <a:srgbClr val="FF0000"/>
                </a:solidFill>
                <a:effectLst/>
                <a:latin typeface="Cambria" panose="02040503050406030204" pitchFamily="18" charset="0"/>
                <a:ea typeface="Cambria" panose="02040503050406030204" pitchFamily="18" charset="0"/>
              </a:rPr>
              <a:t>Tujuan</a:t>
            </a:r>
            <a:r>
              <a:rPr lang="en-US" sz="2000" b="0" i="0" u="none" strike="noStrike" dirty="0">
                <a:solidFill>
                  <a:srgbClr val="FF0000"/>
                </a:solidFill>
                <a:effectLst/>
                <a:latin typeface="Cambria" panose="02040503050406030204" pitchFamily="18" charset="0"/>
                <a:ea typeface="Cambria" panose="02040503050406030204" pitchFamily="18" charset="0"/>
              </a:rPr>
              <a:t> </a:t>
            </a:r>
            <a:r>
              <a:rPr lang="en-US" sz="2000" b="0" i="0" u="none" strike="noStrike" dirty="0" err="1">
                <a:solidFill>
                  <a:srgbClr val="FF0000"/>
                </a:solidFill>
                <a:effectLst/>
                <a:latin typeface="Cambria" panose="02040503050406030204" pitchFamily="18" charset="0"/>
                <a:ea typeface="Cambria" panose="02040503050406030204" pitchFamily="18" charset="0"/>
              </a:rPr>
              <a:t>Pembelajaran</a:t>
            </a:r>
            <a:endParaRPr lang="en-US" sz="2000" dirty="0">
              <a:solidFill>
                <a:srgbClr val="FF0000"/>
              </a:solidFill>
              <a:latin typeface="Cambria" panose="02040503050406030204" pitchFamily="18" charset="0"/>
              <a:ea typeface="Cambria" panose="02040503050406030204" pitchFamily="18" charset="0"/>
            </a:endParaRPr>
          </a:p>
          <a:p>
            <a:pPr algn="just" rtl="0">
              <a:spcBef>
                <a:spcPts val="0"/>
              </a:spcBef>
              <a:spcAft>
                <a:spcPts val="0"/>
              </a:spcAft>
            </a:pPr>
            <a:r>
              <a:rPr lang="en-US" sz="2000" b="0" i="0" u="none" strike="noStrike" dirty="0">
                <a:solidFill>
                  <a:srgbClr val="FF0000"/>
                </a:solidFill>
                <a:effectLst/>
                <a:latin typeface="Cambria" panose="02040503050406030204" pitchFamily="18" charset="0"/>
                <a:ea typeface="Cambria" panose="02040503050406030204" pitchFamily="18" charset="0"/>
              </a:rPr>
              <a:t>2. Langkah-</a:t>
            </a:r>
            <a:r>
              <a:rPr lang="en-US" sz="2000" b="0" i="0" u="none" strike="noStrike" dirty="0" err="1">
                <a:solidFill>
                  <a:srgbClr val="FF0000"/>
                </a:solidFill>
                <a:effectLst/>
                <a:latin typeface="Cambria" panose="02040503050406030204" pitchFamily="18" charset="0"/>
                <a:ea typeface="Cambria" panose="02040503050406030204" pitchFamily="18" charset="0"/>
              </a:rPr>
              <a:t>langkah</a:t>
            </a:r>
            <a:r>
              <a:rPr lang="en-US" sz="2000" b="0" i="0" u="none" strike="noStrike" dirty="0">
                <a:solidFill>
                  <a:srgbClr val="FF0000"/>
                </a:solidFill>
                <a:effectLst/>
                <a:latin typeface="Cambria" panose="02040503050406030204" pitchFamily="18" charset="0"/>
                <a:ea typeface="Cambria" panose="02040503050406030204" pitchFamily="18" charset="0"/>
              </a:rPr>
              <a:t> </a:t>
            </a:r>
            <a:r>
              <a:rPr lang="en-US" sz="2000" b="0" i="0" u="none" strike="noStrike" dirty="0" err="1">
                <a:solidFill>
                  <a:srgbClr val="FF0000"/>
                </a:solidFill>
                <a:effectLst/>
                <a:latin typeface="Cambria" panose="02040503050406030204" pitchFamily="18" charset="0"/>
                <a:ea typeface="Cambria" panose="02040503050406030204" pitchFamily="18" charset="0"/>
              </a:rPr>
              <a:t>Pembelajaran</a:t>
            </a:r>
            <a:r>
              <a:rPr lang="en-US" sz="2000" b="0" i="0" u="none" strike="noStrike" dirty="0">
                <a:solidFill>
                  <a:srgbClr val="FF0000"/>
                </a:solidFill>
                <a:effectLst/>
                <a:latin typeface="Cambria" panose="02040503050406030204" pitchFamily="18" charset="0"/>
                <a:ea typeface="Cambria" panose="02040503050406030204" pitchFamily="18" charset="0"/>
              </a:rPr>
              <a:t> </a:t>
            </a:r>
            <a:r>
              <a:rPr lang="en-US" sz="2000" b="0" i="0" u="none" strike="noStrike" dirty="0" err="1">
                <a:solidFill>
                  <a:srgbClr val="FF0000"/>
                </a:solidFill>
                <a:effectLst/>
                <a:latin typeface="Cambria" panose="02040503050406030204" pitchFamily="18" charset="0"/>
                <a:ea typeface="Cambria" panose="02040503050406030204" pitchFamily="18" charset="0"/>
              </a:rPr>
              <a:t>atau</a:t>
            </a:r>
            <a:r>
              <a:rPr lang="en-US" sz="2000" b="0" i="0" u="none" strike="noStrike" dirty="0">
                <a:solidFill>
                  <a:srgbClr val="FF0000"/>
                </a:solidFill>
                <a:effectLst/>
                <a:latin typeface="Cambria" panose="02040503050406030204" pitchFamily="18" charset="0"/>
                <a:ea typeface="Cambria" panose="02040503050406030204" pitchFamily="18" charset="0"/>
              </a:rPr>
              <a:t> </a:t>
            </a:r>
            <a:r>
              <a:rPr lang="en-US" sz="2000" b="0" i="0" u="none" strike="noStrike" dirty="0" err="1">
                <a:solidFill>
                  <a:srgbClr val="FF0000"/>
                </a:solidFill>
                <a:effectLst/>
                <a:latin typeface="Cambria" panose="02040503050406030204" pitchFamily="18" charset="0"/>
                <a:ea typeface="Cambria" panose="02040503050406030204" pitchFamily="18" charset="0"/>
              </a:rPr>
              <a:t>Kegiatan</a:t>
            </a:r>
            <a:r>
              <a:rPr lang="en-US" sz="2000" b="0" i="0" u="none" strike="noStrike" dirty="0">
                <a:solidFill>
                  <a:srgbClr val="FF0000"/>
                </a:solidFill>
                <a:effectLst/>
                <a:latin typeface="Cambria" panose="02040503050406030204" pitchFamily="18" charset="0"/>
                <a:ea typeface="Cambria" panose="02040503050406030204" pitchFamily="18" charset="0"/>
              </a:rPr>
              <a:t> </a:t>
            </a:r>
            <a:r>
              <a:rPr lang="en-US" sz="2000" b="0" i="0" u="none" strike="noStrike" dirty="0" err="1">
                <a:solidFill>
                  <a:srgbClr val="FF0000"/>
                </a:solidFill>
                <a:effectLst/>
                <a:latin typeface="Cambria" panose="02040503050406030204" pitchFamily="18" charset="0"/>
                <a:ea typeface="Cambria" panose="02040503050406030204" pitchFamily="18" charset="0"/>
              </a:rPr>
              <a:t>Pembelajaran</a:t>
            </a:r>
            <a:r>
              <a:rPr lang="en-US" sz="2000" b="0" i="0" u="none" strike="noStrike" dirty="0">
                <a:solidFill>
                  <a:srgbClr val="FF0000"/>
                </a:solidFill>
                <a:effectLst/>
                <a:latin typeface="Cambria" panose="02040503050406030204" pitchFamily="18" charset="0"/>
                <a:ea typeface="Cambria" panose="02040503050406030204" pitchFamily="18" charset="0"/>
              </a:rPr>
              <a:t> </a:t>
            </a:r>
          </a:p>
          <a:p>
            <a:pPr algn="just" rtl="0">
              <a:spcBef>
                <a:spcPts val="0"/>
              </a:spcBef>
              <a:spcAft>
                <a:spcPts val="0"/>
              </a:spcAft>
            </a:pPr>
            <a:r>
              <a:rPr lang="en-US" sz="2000" b="0" i="0" u="none" strike="noStrike" dirty="0">
                <a:solidFill>
                  <a:srgbClr val="FF0000"/>
                </a:solidFill>
                <a:effectLst/>
                <a:latin typeface="Cambria" panose="02040503050406030204" pitchFamily="18" charset="0"/>
                <a:ea typeface="Cambria" panose="02040503050406030204" pitchFamily="18" charset="0"/>
              </a:rPr>
              <a:t>3. </a:t>
            </a:r>
            <a:r>
              <a:rPr lang="en-US" sz="2000" b="0" i="0" u="none" strike="noStrike" dirty="0" err="1">
                <a:solidFill>
                  <a:srgbClr val="FF0000"/>
                </a:solidFill>
                <a:effectLst/>
                <a:latin typeface="Cambria" panose="02040503050406030204" pitchFamily="18" charset="0"/>
                <a:ea typeface="Cambria" panose="02040503050406030204" pitchFamily="18" charset="0"/>
              </a:rPr>
              <a:t>Asesmen</a:t>
            </a:r>
            <a:r>
              <a:rPr lang="en-US" sz="2000" b="0" i="0" u="none" strike="noStrike" dirty="0">
                <a:solidFill>
                  <a:srgbClr val="FF0000"/>
                </a:solidFill>
                <a:effectLst/>
                <a:latin typeface="Cambria" panose="02040503050406030204" pitchFamily="18" charset="0"/>
                <a:ea typeface="Cambria" panose="02040503050406030204" pitchFamily="18" charset="0"/>
              </a:rPr>
              <a:t> </a:t>
            </a:r>
            <a:r>
              <a:rPr lang="en-US" sz="2000" b="0" i="0" u="none" strike="noStrike" dirty="0" err="1">
                <a:solidFill>
                  <a:srgbClr val="FF0000"/>
                </a:solidFill>
                <a:effectLst/>
                <a:latin typeface="Cambria" panose="02040503050406030204" pitchFamily="18" charset="0"/>
                <a:ea typeface="Cambria" panose="02040503050406030204" pitchFamily="18" charset="0"/>
              </a:rPr>
              <a:t>Pembelajaran</a:t>
            </a:r>
            <a:r>
              <a:rPr lang="en-US" sz="2000" b="0" i="0" u="none" strike="noStrike" dirty="0">
                <a:solidFill>
                  <a:srgbClr val="FF0000"/>
                </a:solidFill>
                <a:effectLst/>
                <a:latin typeface="Cambria" panose="02040503050406030204" pitchFamily="18" charset="0"/>
                <a:ea typeface="Cambria" panose="02040503050406030204" pitchFamily="18" charset="0"/>
              </a:rPr>
              <a:t>. </a:t>
            </a:r>
          </a:p>
          <a:p>
            <a:pPr algn="just" rtl="0">
              <a:spcBef>
                <a:spcPts val="0"/>
              </a:spcBef>
              <a:spcAft>
                <a:spcPts val="0"/>
              </a:spcAft>
            </a:pPr>
            <a:endParaRPr lang="en-US" sz="2000" dirty="0">
              <a:solidFill>
                <a:schemeClr val="accent1"/>
              </a:solidFill>
              <a:latin typeface="Cambria" panose="02040503050406030204" pitchFamily="18" charset="0"/>
              <a:ea typeface="Cambria" panose="02040503050406030204" pitchFamily="18" charset="0"/>
            </a:endParaRPr>
          </a:p>
          <a:p>
            <a:pPr algn="just" rtl="0">
              <a:spcBef>
                <a:spcPts val="0"/>
              </a:spcBef>
              <a:spcAft>
                <a:spcPts val="0"/>
              </a:spcAft>
            </a:pPr>
            <a:r>
              <a:rPr lang="en-US" sz="2000" b="0" dirty="0" err="1">
                <a:solidFill>
                  <a:schemeClr val="accent1"/>
                </a:solidFill>
                <a:effectLst/>
                <a:latin typeface="Cambria" panose="02040503050406030204" pitchFamily="18" charset="0"/>
                <a:ea typeface="Cambria" panose="02040503050406030204" pitchFamily="18" charset="0"/>
              </a:rPr>
              <a:t>Pendidik</a:t>
            </a:r>
            <a:r>
              <a:rPr lang="en-US" sz="2000" b="0" dirty="0">
                <a:solidFill>
                  <a:schemeClr val="accent1"/>
                </a:solidFill>
                <a:effectLst/>
                <a:latin typeface="Cambria" panose="02040503050406030204" pitchFamily="18" charset="0"/>
                <a:ea typeface="Cambria" panose="02040503050406030204" pitchFamily="18" charset="0"/>
              </a:rPr>
              <a:t> </a:t>
            </a:r>
            <a:r>
              <a:rPr lang="en-US" sz="2000" b="0" dirty="0" err="1">
                <a:solidFill>
                  <a:schemeClr val="accent1"/>
                </a:solidFill>
                <a:effectLst/>
                <a:latin typeface="Cambria" panose="02040503050406030204" pitchFamily="18" charset="0"/>
                <a:ea typeface="Cambria" panose="02040503050406030204" pitchFamily="18" charset="0"/>
              </a:rPr>
              <a:t>diperbolehkan</a:t>
            </a:r>
            <a:r>
              <a:rPr lang="en-US" sz="2000" b="0" dirty="0">
                <a:solidFill>
                  <a:schemeClr val="accent1"/>
                </a:solidFill>
                <a:effectLst/>
                <a:latin typeface="Cambria" panose="02040503050406030204" pitchFamily="18" charset="0"/>
                <a:ea typeface="Cambria" panose="02040503050406030204" pitchFamily="18" charset="0"/>
              </a:rPr>
              <a:t> </a:t>
            </a:r>
            <a:r>
              <a:rPr lang="en-US" sz="2000" b="0" dirty="0" err="1">
                <a:solidFill>
                  <a:schemeClr val="accent1"/>
                </a:solidFill>
                <a:effectLst/>
                <a:latin typeface="Cambria" panose="02040503050406030204" pitchFamily="18" charset="0"/>
                <a:ea typeface="Cambria" panose="02040503050406030204" pitchFamily="18" charset="0"/>
              </a:rPr>
              <a:t>apabila</a:t>
            </a:r>
            <a:r>
              <a:rPr lang="en-US" sz="2000" b="0" dirty="0">
                <a:solidFill>
                  <a:schemeClr val="accent1"/>
                </a:solidFill>
                <a:effectLst/>
                <a:latin typeface="Cambria" panose="02040503050406030204" pitchFamily="18" charset="0"/>
                <a:ea typeface="Cambria" panose="02040503050406030204" pitchFamily="18" charset="0"/>
              </a:rPr>
              <a:t> </a:t>
            </a:r>
            <a:r>
              <a:rPr lang="en-US" sz="2000" b="0" dirty="0" err="1">
                <a:solidFill>
                  <a:schemeClr val="accent1"/>
                </a:solidFill>
                <a:effectLst/>
                <a:latin typeface="Cambria" panose="02040503050406030204" pitchFamily="18" charset="0"/>
                <a:ea typeface="Cambria" panose="02040503050406030204" pitchFamily="18" charset="0"/>
              </a:rPr>
              <a:t>ingin</a:t>
            </a:r>
            <a:r>
              <a:rPr lang="en-US" sz="2000" b="0" dirty="0">
                <a:solidFill>
                  <a:schemeClr val="accent1"/>
                </a:solidFill>
                <a:effectLst/>
                <a:latin typeface="Cambria" panose="02040503050406030204" pitchFamily="18" charset="0"/>
                <a:ea typeface="Cambria" panose="02040503050406030204" pitchFamily="18" charset="0"/>
              </a:rPr>
              <a:t> </a:t>
            </a:r>
            <a:r>
              <a:rPr lang="en-US" sz="2000" b="0" dirty="0" err="1">
                <a:solidFill>
                  <a:schemeClr val="accent1"/>
                </a:solidFill>
                <a:effectLst/>
                <a:latin typeface="Cambria" panose="02040503050406030204" pitchFamily="18" charset="0"/>
                <a:ea typeface="Cambria" panose="02040503050406030204" pitchFamily="18" charset="0"/>
              </a:rPr>
              <a:t>mengembangkan</a:t>
            </a:r>
            <a:r>
              <a:rPr lang="en-US" sz="2000" b="0" dirty="0">
                <a:solidFill>
                  <a:schemeClr val="accent1"/>
                </a:solidFill>
                <a:effectLst/>
                <a:latin typeface="Cambria" panose="02040503050406030204" pitchFamily="18" charset="0"/>
                <a:ea typeface="Cambria" panose="02040503050406030204" pitchFamily="18" charset="0"/>
              </a:rPr>
              <a:t> </a:t>
            </a:r>
            <a:r>
              <a:rPr lang="en-US" sz="2000" b="0" dirty="0" err="1">
                <a:solidFill>
                  <a:schemeClr val="accent1"/>
                </a:solidFill>
                <a:effectLst/>
                <a:latin typeface="Cambria" panose="02040503050406030204" pitchFamily="18" charset="0"/>
                <a:ea typeface="Cambria" panose="02040503050406030204" pitchFamily="18" charset="0"/>
              </a:rPr>
              <a:t>modul</a:t>
            </a:r>
            <a:r>
              <a:rPr lang="en-US" sz="2000" b="0" dirty="0">
                <a:solidFill>
                  <a:schemeClr val="accent1"/>
                </a:solidFill>
                <a:effectLst/>
                <a:latin typeface="Cambria" panose="02040503050406030204" pitchFamily="18" charset="0"/>
                <a:ea typeface="Cambria" panose="02040503050406030204" pitchFamily="18" charset="0"/>
              </a:rPr>
              <a:t> ajar </a:t>
            </a:r>
            <a:r>
              <a:rPr lang="en-US" sz="2000" b="0" dirty="0" err="1">
                <a:solidFill>
                  <a:schemeClr val="accent1"/>
                </a:solidFill>
                <a:effectLst/>
                <a:latin typeface="Cambria" panose="02040503050406030204" pitchFamily="18" charset="0"/>
                <a:ea typeface="Cambria" panose="02040503050406030204" pitchFamily="18" charset="0"/>
              </a:rPr>
              <a:t>dengan</a:t>
            </a:r>
            <a:r>
              <a:rPr lang="en-US" sz="2000" b="0" dirty="0">
                <a:solidFill>
                  <a:schemeClr val="accent1"/>
                </a:solidFill>
                <a:effectLst/>
                <a:latin typeface="Cambria" panose="02040503050406030204" pitchFamily="18" charset="0"/>
                <a:ea typeface="Cambria" panose="02040503050406030204" pitchFamily="18" charset="0"/>
              </a:rPr>
              <a:t> </a:t>
            </a:r>
            <a:r>
              <a:rPr lang="en-US" sz="2000" b="0" dirty="0" err="1">
                <a:solidFill>
                  <a:schemeClr val="accent1"/>
                </a:solidFill>
                <a:effectLst/>
                <a:latin typeface="Cambria" panose="02040503050406030204" pitchFamily="18" charset="0"/>
                <a:ea typeface="Cambria" panose="02040503050406030204" pitchFamily="18" charset="0"/>
              </a:rPr>
              <a:t>komponen-komponen</a:t>
            </a:r>
            <a:r>
              <a:rPr lang="en-US" sz="2000" b="0" dirty="0">
                <a:solidFill>
                  <a:schemeClr val="accent1"/>
                </a:solidFill>
                <a:effectLst/>
                <a:latin typeface="Cambria" panose="02040503050406030204" pitchFamily="18" charset="0"/>
                <a:ea typeface="Cambria" panose="02040503050406030204" pitchFamily="18" charset="0"/>
              </a:rPr>
              <a:t> </a:t>
            </a:r>
            <a:r>
              <a:rPr lang="en-US" sz="2000" b="0" dirty="0" err="1">
                <a:solidFill>
                  <a:schemeClr val="accent1"/>
                </a:solidFill>
                <a:effectLst/>
                <a:latin typeface="Cambria" panose="02040503050406030204" pitchFamily="18" charset="0"/>
                <a:ea typeface="Cambria" panose="02040503050406030204" pitchFamily="18" charset="0"/>
              </a:rPr>
              <a:t>tambahan</a:t>
            </a:r>
            <a:r>
              <a:rPr lang="en-US" sz="2000" b="0" dirty="0">
                <a:solidFill>
                  <a:schemeClr val="accent1"/>
                </a:solidFill>
                <a:effectLst/>
                <a:latin typeface="Cambria" panose="02040503050406030204" pitchFamily="18" charset="0"/>
                <a:ea typeface="Cambria" panose="02040503050406030204" pitchFamily="18" charset="0"/>
              </a:rPr>
              <a:t> di </a:t>
            </a:r>
            <a:r>
              <a:rPr lang="en-US" sz="2000" b="0" dirty="0" err="1">
                <a:solidFill>
                  <a:schemeClr val="accent1"/>
                </a:solidFill>
                <a:effectLst/>
                <a:latin typeface="Cambria" panose="02040503050406030204" pitchFamily="18" charset="0"/>
                <a:ea typeface="Cambria" panose="02040503050406030204" pitchFamily="18" charset="0"/>
              </a:rPr>
              <a:t>luar</a:t>
            </a:r>
            <a:r>
              <a:rPr lang="en-US" sz="2000" b="0" dirty="0">
                <a:solidFill>
                  <a:schemeClr val="accent1"/>
                </a:solidFill>
                <a:effectLst/>
                <a:latin typeface="Cambria" panose="02040503050406030204" pitchFamily="18" charset="0"/>
                <a:ea typeface="Cambria" panose="02040503050406030204" pitchFamily="18" charset="0"/>
              </a:rPr>
              <a:t> </a:t>
            </a:r>
            <a:r>
              <a:rPr lang="en-US" sz="2000" b="0" dirty="0" err="1">
                <a:solidFill>
                  <a:schemeClr val="accent1"/>
                </a:solidFill>
                <a:effectLst/>
                <a:latin typeface="Cambria" panose="02040503050406030204" pitchFamily="18" charset="0"/>
                <a:ea typeface="Cambria" panose="02040503050406030204" pitchFamily="18" charset="0"/>
              </a:rPr>
              <a:t>komponen</a:t>
            </a:r>
            <a:r>
              <a:rPr lang="en-US" sz="2000" b="0" dirty="0">
                <a:solidFill>
                  <a:schemeClr val="accent1"/>
                </a:solidFill>
                <a:effectLst/>
                <a:latin typeface="Cambria" panose="02040503050406030204" pitchFamily="18" charset="0"/>
                <a:ea typeface="Cambria" panose="02040503050406030204" pitchFamily="18" charset="0"/>
              </a:rPr>
              <a:t> </a:t>
            </a:r>
            <a:r>
              <a:rPr lang="en-US" sz="2000" b="0" dirty="0" err="1">
                <a:solidFill>
                  <a:schemeClr val="accent1"/>
                </a:solidFill>
                <a:effectLst/>
                <a:latin typeface="Cambria" panose="02040503050406030204" pitchFamily="18" charset="0"/>
                <a:ea typeface="Cambria" panose="02040503050406030204" pitchFamily="18" charset="0"/>
              </a:rPr>
              <a:t>wajib</a:t>
            </a:r>
            <a:r>
              <a:rPr lang="en-US" sz="2000" b="0" dirty="0">
                <a:solidFill>
                  <a:schemeClr val="accent1"/>
                </a:solidFill>
                <a:effectLst/>
                <a:latin typeface="Cambria" panose="02040503050406030204" pitchFamily="18" charset="0"/>
                <a:ea typeface="Cambria" panose="02040503050406030204" pitchFamily="18" charset="0"/>
              </a:rPr>
              <a:t>.</a:t>
            </a:r>
          </a:p>
          <a:p>
            <a:r>
              <a:rPr lang="en-US" sz="2000" dirty="0">
                <a:solidFill>
                  <a:schemeClr val="accent1"/>
                </a:solidFill>
                <a:latin typeface="Cambria" panose="02040503050406030204" pitchFamily="18" charset="0"/>
                <a:ea typeface="Cambria" panose="02040503050406030204" pitchFamily="18" charset="0"/>
              </a:rPr>
              <a:t/>
            </a:r>
            <a:br>
              <a:rPr lang="en-US" sz="2000" dirty="0">
                <a:solidFill>
                  <a:schemeClr val="accent1"/>
                </a:solidFill>
                <a:latin typeface="Cambria" panose="02040503050406030204" pitchFamily="18" charset="0"/>
                <a:ea typeface="Cambria" panose="02040503050406030204" pitchFamily="18" charset="0"/>
              </a:rPr>
            </a:br>
            <a:endParaRPr sz="2000" b="0" i="0" u="none" strike="noStrike" cap="none" dirty="0">
              <a:solidFill>
                <a:schemeClr val="accent1"/>
              </a:solidFill>
              <a:latin typeface="Cambria" panose="02040503050406030204" pitchFamily="18" charset="0"/>
              <a:ea typeface="Cambria" panose="02040503050406030204" pitchFamily="18" charset="0"/>
              <a:sym typeface="Arial"/>
            </a:endParaRPr>
          </a:p>
          <a:p>
            <a:pPr marL="0" marR="0" lvl="0" indent="0" algn="ctr" rtl="0">
              <a:lnSpc>
                <a:spcPct val="100000"/>
              </a:lnSpc>
              <a:spcBef>
                <a:spcPts val="0"/>
              </a:spcBef>
              <a:spcAft>
                <a:spcPts val="0"/>
              </a:spcAft>
              <a:buNone/>
            </a:pPr>
            <a:endParaRPr sz="1400" b="0" i="0" u="none" strike="noStrike" cap="none" dirty="0">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18"/>
                                        </p:tgtEl>
                                        <p:attrNameLst>
                                          <p:attrName>style.visibility</p:attrName>
                                        </p:attrNameLst>
                                      </p:cBhvr>
                                      <p:to>
                                        <p:strVal val="visible"/>
                                      </p:to>
                                    </p:set>
                                    <p:animEffect transition="in" filter="fade">
                                      <p:cBhvr>
                                        <p:cTn id="7" dur="750"/>
                                        <p:tgtEl>
                                          <p:spTgt spid="218"/>
                                        </p:tgtEl>
                                      </p:cBhvr>
                                    </p:animEffect>
                                  </p:childTnLst>
                                </p:cTn>
                              </p:par>
                              <p:par>
                                <p:cTn id="8" presetID="10" presetClass="entr" presetSubtype="0" fill="hold" nodeType="withEffect">
                                  <p:stCondLst>
                                    <p:cond delay="700"/>
                                  </p:stCondLst>
                                  <p:childTnLst>
                                    <p:set>
                                      <p:cBhvr>
                                        <p:cTn id="9" dur="1" fill="hold">
                                          <p:stCondLst>
                                            <p:cond delay="0"/>
                                          </p:stCondLst>
                                        </p:cTn>
                                        <p:tgtEl>
                                          <p:spTgt spid="218"/>
                                        </p:tgtEl>
                                        <p:attrNameLst>
                                          <p:attrName>style.visibility</p:attrName>
                                        </p:attrNameLst>
                                      </p:cBhvr>
                                      <p:to>
                                        <p:strVal val="visible"/>
                                      </p:to>
                                    </p:set>
                                    <p:animEffect transition="in" filter="fade">
                                      <p:cBhvr>
                                        <p:cTn id="10" dur="100"/>
                                        <p:tgtEl>
                                          <p:spTgt spid="218"/>
                                        </p:tgtEl>
                                      </p:cBhvr>
                                    </p:animEffect>
                                  </p:childTnLst>
                                </p:cTn>
                              </p:par>
                            </p:childTnLst>
                          </p:cTn>
                        </p:par>
                        <p:par>
                          <p:cTn id="11" fill="hold">
                            <p:stCondLst>
                              <p:cond delay="750"/>
                            </p:stCondLst>
                            <p:childTnLst>
                              <p:par>
                                <p:cTn id="12" presetID="10" presetClass="entr" presetSubtype="0" fill="hold" nodeType="afterEffect">
                                  <p:stCondLst>
                                    <p:cond delay="0"/>
                                  </p:stCondLst>
                                  <p:childTnLst>
                                    <p:set>
                                      <p:cBhvr>
                                        <p:cTn id="13" dur="1" fill="hold">
                                          <p:stCondLst>
                                            <p:cond delay="0"/>
                                          </p:stCondLst>
                                        </p:cTn>
                                        <p:tgtEl>
                                          <p:spTgt spid="220"/>
                                        </p:tgtEl>
                                        <p:attrNameLst>
                                          <p:attrName>style.visibility</p:attrName>
                                        </p:attrNameLst>
                                      </p:cBhvr>
                                      <p:to>
                                        <p:strVal val="visible"/>
                                      </p:to>
                                    </p:set>
                                    <p:animEffect transition="in" filter="fade">
                                      <p:cBhvr>
                                        <p:cTn id="14" dur="750"/>
                                        <p:tgtEl>
                                          <p:spTgt spid="220"/>
                                        </p:tgtEl>
                                      </p:cBhvr>
                                    </p:animEffect>
                                  </p:childTnLst>
                                </p:cTn>
                              </p:par>
                              <p:par>
                                <p:cTn id="15" presetID="10" presetClass="entr" presetSubtype="0" fill="hold" nodeType="withEffect">
                                  <p:stCondLst>
                                    <p:cond delay="700"/>
                                  </p:stCondLst>
                                  <p:childTnLst>
                                    <p:set>
                                      <p:cBhvr>
                                        <p:cTn id="16" dur="1" fill="hold">
                                          <p:stCondLst>
                                            <p:cond delay="0"/>
                                          </p:stCondLst>
                                        </p:cTn>
                                        <p:tgtEl>
                                          <p:spTgt spid="220"/>
                                        </p:tgtEl>
                                        <p:attrNameLst>
                                          <p:attrName>style.visibility</p:attrName>
                                        </p:attrNameLst>
                                      </p:cBhvr>
                                      <p:to>
                                        <p:strVal val="visible"/>
                                      </p:to>
                                    </p:set>
                                    <p:animEffect transition="in" filter="fade">
                                      <p:cBhvr>
                                        <p:cTn id="17" dur="100"/>
                                        <p:tgtEl>
                                          <p:spTgt spid="220"/>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22"/>
                                        </p:tgtEl>
                                        <p:attrNameLst>
                                          <p:attrName>style.visibility</p:attrName>
                                        </p:attrNameLst>
                                      </p:cBhvr>
                                      <p:to>
                                        <p:strVal val="visible"/>
                                      </p:to>
                                    </p:set>
                                    <p:animEffect transition="in" filter="fade">
                                      <p:cBhvr>
                                        <p:cTn id="21" dur="750"/>
                                        <p:tgtEl>
                                          <p:spTgt spid="222"/>
                                        </p:tgtEl>
                                      </p:cBhvr>
                                    </p:animEffect>
                                  </p:childTnLst>
                                </p:cTn>
                              </p:par>
                              <p:par>
                                <p:cTn id="22" presetID="10" presetClass="entr" presetSubtype="0" fill="hold" nodeType="withEffect">
                                  <p:stCondLst>
                                    <p:cond delay="700"/>
                                  </p:stCondLst>
                                  <p:childTnLst>
                                    <p:set>
                                      <p:cBhvr>
                                        <p:cTn id="23" dur="1" fill="hold">
                                          <p:stCondLst>
                                            <p:cond delay="0"/>
                                          </p:stCondLst>
                                        </p:cTn>
                                        <p:tgtEl>
                                          <p:spTgt spid="222"/>
                                        </p:tgtEl>
                                        <p:attrNameLst>
                                          <p:attrName>style.visibility</p:attrName>
                                        </p:attrNameLst>
                                      </p:cBhvr>
                                      <p:to>
                                        <p:strVal val="visible"/>
                                      </p:to>
                                    </p:set>
                                    <p:animEffect transition="in" filter="fade">
                                      <p:cBhvr>
                                        <p:cTn id="24" dur="100"/>
                                        <p:tgtEl>
                                          <p:spTgt spid="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g1091af776f5_0_98"/>
          <p:cNvSpPr txBox="1">
            <a:spLocks noGrp="1"/>
          </p:cNvSpPr>
          <p:nvPr>
            <p:ph type="title"/>
          </p:nvPr>
        </p:nvSpPr>
        <p:spPr>
          <a:xfrm>
            <a:off x="777922" y="873457"/>
            <a:ext cx="10575900" cy="1181400"/>
          </a:xfrm>
          <a:prstGeom prst="rect">
            <a:avLst/>
          </a:prstGeom>
          <a:noFill/>
          <a:ln>
            <a:noFill/>
          </a:ln>
        </p:spPr>
        <p:txBody>
          <a:bodyPr spcFirstLastPara="1" wrap="square" lIns="91425" tIns="45700" rIns="91425" bIns="45700" anchor="ctr" anchorCtr="0">
            <a:normAutofit/>
          </a:bodyPr>
          <a:lstStyle/>
          <a:p>
            <a:pPr marL="571500" lvl="0" indent="-571500" algn="l" rtl="0">
              <a:lnSpc>
                <a:spcPct val="90000"/>
              </a:lnSpc>
              <a:spcBef>
                <a:spcPts val="0"/>
              </a:spcBef>
              <a:spcAft>
                <a:spcPts val="0"/>
              </a:spcAft>
              <a:buSzPts val="1800"/>
              <a:buFont typeface="Courier New"/>
              <a:buChar char="o"/>
            </a:pPr>
            <a:r>
              <a:rPr lang="en-US" sz="4000">
                <a:solidFill>
                  <a:srgbClr val="0070C0"/>
                </a:solidFill>
              </a:rPr>
              <a:t>Acuan Teknik Modifikasi Modul Ajar</a:t>
            </a:r>
            <a:endParaRPr sz="4000">
              <a:solidFill>
                <a:srgbClr val="0070C0"/>
              </a:solidFill>
            </a:endParaRPr>
          </a:p>
        </p:txBody>
      </p:sp>
      <p:sp>
        <p:nvSpPr>
          <p:cNvPr id="229" name="Google Shape;229;g1091af776f5_0_98"/>
          <p:cNvSpPr txBox="1">
            <a:spLocks noGrp="1"/>
          </p:cNvSpPr>
          <p:nvPr>
            <p:ph type="body" idx="1"/>
          </p:nvPr>
        </p:nvSpPr>
        <p:spPr>
          <a:xfrm>
            <a:off x="838200" y="2537698"/>
            <a:ext cx="10515600" cy="3590400"/>
          </a:xfrm>
          <a:prstGeom prst="rect">
            <a:avLst/>
          </a:prstGeom>
          <a:noFill/>
          <a:ln>
            <a:noFill/>
          </a:ln>
        </p:spPr>
        <p:txBody>
          <a:bodyPr spcFirstLastPara="1" wrap="square" lIns="91425" tIns="45700" rIns="91425" bIns="45700" anchor="b" anchorCtr="0">
            <a:noAutofit/>
          </a:bodyPr>
          <a:lstStyle/>
          <a:p>
            <a:pPr marL="0" lvl="0" indent="0" algn="just" rtl="0">
              <a:lnSpc>
                <a:spcPct val="80000"/>
              </a:lnSpc>
              <a:spcBef>
                <a:spcPts val="1000"/>
              </a:spcBef>
              <a:spcAft>
                <a:spcPts val="0"/>
              </a:spcAft>
              <a:buSzPts val="605"/>
              <a:buNone/>
            </a:pPr>
            <a:endParaRPr sz="2420" b="1">
              <a:highlight>
                <a:srgbClr val="FFFFFF"/>
              </a:highlight>
              <a:latin typeface="Candara"/>
              <a:ea typeface="Candara"/>
              <a:cs typeface="Candara"/>
              <a:sym typeface="Candara"/>
            </a:endParaRPr>
          </a:p>
          <a:p>
            <a:pPr marL="0" lvl="0" indent="0" algn="just" rtl="0">
              <a:lnSpc>
                <a:spcPct val="80000"/>
              </a:lnSpc>
              <a:spcBef>
                <a:spcPts val="1000"/>
              </a:spcBef>
              <a:spcAft>
                <a:spcPts val="0"/>
              </a:spcAft>
              <a:buSzPts val="605"/>
              <a:buNone/>
            </a:pPr>
            <a:endParaRPr sz="2420" b="1">
              <a:highlight>
                <a:srgbClr val="FFFFFF"/>
              </a:highlight>
              <a:latin typeface="Candara"/>
              <a:ea typeface="Candara"/>
              <a:cs typeface="Candara"/>
              <a:sym typeface="Candara"/>
            </a:endParaRPr>
          </a:p>
        </p:txBody>
      </p:sp>
      <p:sp>
        <p:nvSpPr>
          <p:cNvPr id="230" name="Google Shape;230;g1091af776f5_0_98"/>
          <p:cNvSpPr txBox="1"/>
          <p:nvPr/>
        </p:nvSpPr>
        <p:spPr>
          <a:xfrm>
            <a:off x="678532" y="2185657"/>
            <a:ext cx="10774800" cy="4122300"/>
          </a:xfrm>
          <a:prstGeom prst="rect">
            <a:avLst/>
          </a:prstGeom>
          <a:noFill/>
          <a:ln>
            <a:noFill/>
          </a:ln>
        </p:spPr>
        <p:txBody>
          <a:bodyPr spcFirstLastPara="1" wrap="square" lIns="91425" tIns="45700" rIns="91425" bIns="45700" anchor="t" anchorCtr="0">
            <a:noAutofit/>
          </a:bodyPr>
          <a:lstStyle/>
          <a:p>
            <a:pPr marL="628650" marR="0" lvl="0" indent="-546100" algn="l" rtl="0">
              <a:lnSpc>
                <a:spcPct val="90000"/>
              </a:lnSpc>
              <a:spcBef>
                <a:spcPts val="1000"/>
              </a:spcBef>
              <a:spcAft>
                <a:spcPts val="0"/>
              </a:spcAft>
              <a:buClr>
                <a:schemeClr val="dk1"/>
              </a:buClr>
              <a:buSzPts val="2300"/>
              <a:buFont typeface="Arial"/>
              <a:buAutoNum type="arabicPeriod"/>
            </a:pPr>
            <a:r>
              <a:rPr lang="en-US" sz="2500" b="0" i="0" u="none" strike="noStrike" cap="none">
                <a:solidFill>
                  <a:srgbClr val="0070C0"/>
                </a:solidFill>
                <a:latin typeface="Cambria"/>
                <a:ea typeface="Cambria"/>
                <a:cs typeface="Cambria"/>
                <a:sym typeface="Cambria"/>
              </a:rPr>
              <a:t>Menetapkan tujuan belajar berdasarkan CP dan ATP sesuai karakteristik murid, kurikulum; dan profil pelajar Pancasila.</a:t>
            </a:r>
            <a:endParaRPr sz="2500" b="0" i="0" u="none" strike="noStrike" cap="none">
              <a:solidFill>
                <a:srgbClr val="0070C0"/>
              </a:solidFill>
              <a:latin typeface="Cambria"/>
              <a:ea typeface="Cambria"/>
              <a:cs typeface="Cambria"/>
              <a:sym typeface="Cambria"/>
            </a:endParaRPr>
          </a:p>
          <a:p>
            <a:pPr marL="628650" marR="0" lvl="0" indent="-546100" algn="l" rtl="0">
              <a:lnSpc>
                <a:spcPct val="90000"/>
              </a:lnSpc>
              <a:spcBef>
                <a:spcPts val="1000"/>
              </a:spcBef>
              <a:spcAft>
                <a:spcPts val="0"/>
              </a:spcAft>
              <a:buClr>
                <a:schemeClr val="dk1"/>
              </a:buClr>
              <a:buSzPts val="2300"/>
              <a:buFont typeface="Arial"/>
              <a:buAutoNum type="arabicPeriod"/>
            </a:pPr>
            <a:r>
              <a:rPr lang="en-US" sz="2500" b="0" i="0" u="none" strike="noStrike" cap="none">
                <a:solidFill>
                  <a:srgbClr val="0070C0"/>
                </a:solidFill>
                <a:latin typeface="Cambria"/>
                <a:ea typeface="Cambria"/>
                <a:cs typeface="Cambria"/>
                <a:sym typeface="Cambria"/>
              </a:rPr>
              <a:t>Menyusun desain pembelajaran; melaksanakan; dan merefleksikan kegiatan pembelajaran yang efektif.</a:t>
            </a:r>
            <a:endParaRPr sz="1900" b="0" i="0" u="none" strike="noStrike" cap="none">
              <a:solidFill>
                <a:srgbClr val="000000"/>
              </a:solidFill>
              <a:latin typeface="Arial"/>
              <a:ea typeface="Arial"/>
              <a:cs typeface="Arial"/>
              <a:sym typeface="Arial"/>
            </a:endParaRPr>
          </a:p>
          <a:p>
            <a:pPr marL="628650" marR="0" lvl="0" indent="-546100" algn="l" rtl="0">
              <a:lnSpc>
                <a:spcPct val="90000"/>
              </a:lnSpc>
              <a:spcBef>
                <a:spcPts val="1000"/>
              </a:spcBef>
              <a:spcAft>
                <a:spcPts val="0"/>
              </a:spcAft>
              <a:buClr>
                <a:schemeClr val="dk1"/>
              </a:buClr>
              <a:buSzPts val="2300"/>
              <a:buFont typeface="Arial"/>
              <a:buAutoNum type="arabicPeriod"/>
            </a:pPr>
            <a:r>
              <a:rPr lang="en-US" sz="2500" b="0" i="0" u="none" strike="noStrike" cap="none">
                <a:solidFill>
                  <a:srgbClr val="0070C0"/>
                </a:solidFill>
                <a:latin typeface="Cambria"/>
                <a:ea typeface="Cambria"/>
                <a:cs typeface="Cambria"/>
                <a:sym typeface="Cambria"/>
              </a:rPr>
              <a:t>Proses pembelajaran mendukung perkembangan kompetensi dan karakter peserta didik secara holistic.</a:t>
            </a:r>
            <a:endParaRPr sz="1900" b="0" i="0" u="none" strike="noStrike" cap="none">
              <a:solidFill>
                <a:srgbClr val="000000"/>
              </a:solidFill>
              <a:latin typeface="Arial"/>
              <a:ea typeface="Arial"/>
              <a:cs typeface="Arial"/>
              <a:sym typeface="Arial"/>
            </a:endParaRPr>
          </a:p>
          <a:p>
            <a:pPr marL="628650" marR="0" lvl="0" indent="-546100" algn="l" rtl="0">
              <a:lnSpc>
                <a:spcPct val="90000"/>
              </a:lnSpc>
              <a:spcBef>
                <a:spcPts val="1000"/>
              </a:spcBef>
              <a:spcAft>
                <a:spcPts val="0"/>
              </a:spcAft>
              <a:buClr>
                <a:schemeClr val="dk1"/>
              </a:buClr>
              <a:buSzPts val="2300"/>
              <a:buFont typeface="Arial"/>
              <a:buAutoNum type="arabicPeriod"/>
            </a:pPr>
            <a:r>
              <a:rPr lang="en-US" sz="2500" b="0" i="0" u="none" strike="noStrike" cap="none">
                <a:solidFill>
                  <a:srgbClr val="0070C0"/>
                </a:solidFill>
                <a:latin typeface="Cambria"/>
                <a:ea typeface="Cambria"/>
                <a:cs typeface="Cambria"/>
                <a:sym typeface="Cambria"/>
              </a:rPr>
              <a:t>Pembelajaran yang dirancang sesuai konteks, lingkungan dan budaya peserta didik, serta melibatkan orang tua dan masyarakat sebagai mitra</a:t>
            </a:r>
            <a:endParaRPr sz="2500" b="0" i="0" u="none" strike="noStrike" cap="none">
              <a:solidFill>
                <a:srgbClr val="0070C0"/>
              </a:solidFill>
              <a:latin typeface="Cambria"/>
              <a:ea typeface="Cambria"/>
              <a:cs typeface="Cambria"/>
              <a:sym typeface="Cambria"/>
            </a:endParaRPr>
          </a:p>
          <a:p>
            <a:pPr marL="628650" marR="0" lvl="0" indent="-546100" algn="l" rtl="0">
              <a:lnSpc>
                <a:spcPct val="90000"/>
              </a:lnSpc>
              <a:spcBef>
                <a:spcPts val="1000"/>
              </a:spcBef>
              <a:spcAft>
                <a:spcPts val="0"/>
              </a:spcAft>
              <a:buClr>
                <a:schemeClr val="dk1"/>
              </a:buClr>
              <a:buSzPts val="2300"/>
              <a:buFont typeface="Arial"/>
              <a:buAutoNum type="arabicPeriod"/>
            </a:pPr>
            <a:r>
              <a:rPr lang="en-US" sz="2500" b="0" i="0" u="none" strike="noStrike" cap="none">
                <a:solidFill>
                  <a:srgbClr val="0070C0"/>
                </a:solidFill>
                <a:latin typeface="Cambria"/>
                <a:ea typeface="Cambria"/>
                <a:cs typeface="Cambria"/>
                <a:sym typeface="Cambria"/>
              </a:rPr>
              <a:t>Pembelajaran berorientasi pada masa depan yang berkelanjutan</a:t>
            </a:r>
            <a:endParaRPr sz="2500" b="0" i="0" u="none" strike="noStrike" cap="none">
              <a:solidFill>
                <a:srgbClr val="0070C0"/>
              </a:solidFill>
              <a:latin typeface="Cambria"/>
              <a:ea typeface="Cambria"/>
              <a:cs typeface="Cambria"/>
              <a:sym typeface="Cambria"/>
            </a:endParaRPr>
          </a:p>
          <a:p>
            <a:pPr marL="114300" marR="0" lvl="0" indent="0" algn="l" rtl="0">
              <a:lnSpc>
                <a:spcPct val="90000"/>
              </a:lnSpc>
              <a:spcBef>
                <a:spcPts val="1000"/>
              </a:spcBef>
              <a:spcAft>
                <a:spcPts val="0"/>
              </a:spcAft>
              <a:buClr>
                <a:schemeClr val="dk1"/>
              </a:buClr>
              <a:buSzPts val="1800"/>
              <a:buFont typeface="Arial"/>
              <a:buNone/>
            </a:pPr>
            <a:endParaRPr sz="2500" b="0" i="0" u="none" strike="noStrike" cap="none">
              <a:solidFill>
                <a:srgbClr val="0070C0"/>
              </a:solidFill>
              <a:latin typeface="Cambria"/>
              <a:ea typeface="Cambria"/>
              <a:cs typeface="Cambria"/>
              <a:sym typeface="Cambri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2"/>
          <p:cNvSpPr/>
          <p:nvPr/>
        </p:nvSpPr>
        <p:spPr>
          <a:xfrm>
            <a:off x="1209040" y="1280160"/>
            <a:ext cx="9753600" cy="4653280"/>
          </a:xfrm>
          <a:prstGeom prst="roundRect">
            <a:avLst>
              <a:gd name="adj" fmla="val 16667"/>
            </a:avLst>
          </a:prstGeom>
          <a:solidFill>
            <a:schemeClr val="lt1"/>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2400" i="0" u="none" strike="noStrike" cap="none" dirty="0">
                <a:solidFill>
                  <a:srgbClr val="0070C0"/>
                </a:solidFill>
                <a:latin typeface="Cambria"/>
                <a:ea typeface="Cambria"/>
                <a:cs typeface="Cambria"/>
                <a:sym typeface="Cambria"/>
              </a:rPr>
              <a:t>Hal yang </a:t>
            </a:r>
            <a:r>
              <a:rPr lang="en-US" sz="2400" i="0" u="none" strike="noStrike" cap="none" dirty="0" err="1">
                <a:solidFill>
                  <a:srgbClr val="0070C0"/>
                </a:solidFill>
                <a:latin typeface="Cambria"/>
                <a:ea typeface="Cambria"/>
                <a:cs typeface="Cambria"/>
                <a:sym typeface="Cambria"/>
              </a:rPr>
              <a:t>dipe</a:t>
            </a:r>
            <a:r>
              <a:rPr lang="en-US" sz="2400" dirty="0" err="1">
                <a:solidFill>
                  <a:srgbClr val="0070C0"/>
                </a:solidFill>
                <a:latin typeface="Cambria"/>
                <a:ea typeface="Cambria"/>
                <a:cs typeface="Cambria"/>
                <a:sym typeface="Cambria"/>
              </a:rPr>
              <a:t>rhatikan</a:t>
            </a:r>
            <a:r>
              <a:rPr lang="en-US" sz="2400" i="0" u="none" strike="noStrike" cap="none" dirty="0">
                <a:solidFill>
                  <a:srgbClr val="0070C0"/>
                </a:solidFill>
                <a:latin typeface="Cambria"/>
                <a:ea typeface="Cambria"/>
                <a:cs typeface="Cambria"/>
                <a:sym typeface="Cambria"/>
              </a:rPr>
              <a:t> </a:t>
            </a:r>
            <a:r>
              <a:rPr lang="en-US" sz="2400" i="0" u="none" strike="noStrike" cap="none" dirty="0" err="1">
                <a:solidFill>
                  <a:srgbClr val="0070C0"/>
                </a:solidFill>
                <a:latin typeface="Cambria"/>
                <a:ea typeface="Cambria"/>
                <a:cs typeface="Cambria"/>
                <a:sym typeface="Cambria"/>
              </a:rPr>
              <a:t>saat</a:t>
            </a:r>
            <a:r>
              <a:rPr lang="en-US" sz="2400" i="0" u="none" strike="noStrike" cap="none" dirty="0">
                <a:solidFill>
                  <a:srgbClr val="0070C0"/>
                </a:solidFill>
                <a:latin typeface="Cambria"/>
                <a:ea typeface="Cambria"/>
                <a:cs typeface="Cambria"/>
                <a:sym typeface="Cambria"/>
              </a:rPr>
              <a:t> </a:t>
            </a:r>
            <a:r>
              <a:rPr lang="en-US" sz="2400" i="0" u="none" strike="noStrike" cap="none" dirty="0" err="1">
                <a:solidFill>
                  <a:srgbClr val="0070C0"/>
                </a:solidFill>
                <a:latin typeface="Cambria"/>
                <a:ea typeface="Cambria"/>
                <a:cs typeface="Cambria"/>
                <a:sym typeface="Cambria"/>
              </a:rPr>
              <a:t>memilih</a:t>
            </a:r>
            <a:r>
              <a:rPr lang="en-US" sz="2400" i="0" u="none" strike="noStrike" cap="none" dirty="0">
                <a:solidFill>
                  <a:srgbClr val="0070C0"/>
                </a:solidFill>
                <a:latin typeface="Cambria"/>
                <a:ea typeface="Cambria"/>
                <a:cs typeface="Cambria"/>
                <a:sym typeface="Cambria"/>
              </a:rPr>
              <a:t/>
            </a:r>
            <a:br>
              <a:rPr lang="en-US" sz="2400" i="0" u="none" strike="noStrike" cap="none" dirty="0">
                <a:solidFill>
                  <a:srgbClr val="0070C0"/>
                </a:solidFill>
                <a:latin typeface="Cambria"/>
                <a:ea typeface="Cambria"/>
                <a:cs typeface="Cambria"/>
                <a:sym typeface="Cambria"/>
              </a:rPr>
            </a:br>
            <a:r>
              <a:rPr lang="en-US" sz="2400" i="0" u="none" strike="noStrike" cap="none" dirty="0" err="1">
                <a:solidFill>
                  <a:srgbClr val="0070C0"/>
                </a:solidFill>
                <a:latin typeface="Cambria"/>
                <a:ea typeface="Cambria"/>
                <a:cs typeface="Cambria"/>
                <a:sym typeface="Cambria"/>
              </a:rPr>
              <a:t>modul</a:t>
            </a:r>
            <a:r>
              <a:rPr lang="en-US" sz="2400" i="0" u="none" strike="noStrike" cap="none" dirty="0">
                <a:solidFill>
                  <a:srgbClr val="0070C0"/>
                </a:solidFill>
                <a:latin typeface="Cambria"/>
                <a:ea typeface="Cambria"/>
                <a:cs typeface="Cambria"/>
                <a:sym typeface="Cambria"/>
              </a:rPr>
              <a:t> ajar </a:t>
            </a:r>
            <a:r>
              <a:rPr lang="en-US" sz="2400" i="0" u="none" strike="noStrike" cap="none" dirty="0" err="1">
                <a:solidFill>
                  <a:srgbClr val="0070C0"/>
                </a:solidFill>
                <a:latin typeface="Cambria"/>
                <a:ea typeface="Cambria"/>
                <a:cs typeface="Cambria"/>
                <a:sym typeface="Cambria"/>
              </a:rPr>
              <a:t>untuk</a:t>
            </a:r>
            <a:r>
              <a:rPr lang="en-US" sz="2400" i="0" u="none" strike="noStrike" cap="none" dirty="0">
                <a:solidFill>
                  <a:srgbClr val="0070C0"/>
                </a:solidFill>
                <a:latin typeface="Cambria"/>
                <a:ea typeface="Cambria"/>
                <a:cs typeface="Cambria"/>
                <a:sym typeface="Cambria"/>
              </a:rPr>
              <a:t> </a:t>
            </a:r>
            <a:r>
              <a:rPr lang="en-US" sz="2400" i="0" u="none" strike="noStrike" cap="none" dirty="0" err="1">
                <a:solidFill>
                  <a:srgbClr val="0070C0"/>
                </a:solidFill>
                <a:latin typeface="Cambria"/>
                <a:ea typeface="Cambria"/>
                <a:cs typeface="Cambria"/>
                <a:sym typeface="Cambria"/>
              </a:rPr>
              <a:t>dimodifikasi</a:t>
            </a:r>
            <a:r>
              <a:rPr lang="en-US" sz="2400" i="0" u="none" strike="noStrike" cap="none" dirty="0">
                <a:solidFill>
                  <a:srgbClr val="0070C0"/>
                </a:solidFill>
                <a:latin typeface="Cambria"/>
                <a:ea typeface="Cambria"/>
                <a:cs typeface="Cambria"/>
                <a:sym typeface="Cambria"/>
              </a:rPr>
              <a:t>:</a:t>
            </a:r>
            <a:endParaRPr sz="2400" dirty="0">
              <a:latin typeface="Cambria"/>
              <a:ea typeface="Cambria"/>
              <a:cs typeface="Cambria"/>
              <a:sym typeface="Cambria"/>
            </a:endParaRPr>
          </a:p>
          <a:p>
            <a:pPr marL="0" marR="0" lvl="0" indent="0" algn="ctr" rtl="0">
              <a:lnSpc>
                <a:spcPct val="100000"/>
              </a:lnSpc>
              <a:spcBef>
                <a:spcPts val="0"/>
              </a:spcBef>
              <a:spcAft>
                <a:spcPts val="0"/>
              </a:spcAft>
              <a:buNone/>
            </a:pPr>
            <a:endParaRPr sz="2400" b="0" i="0" u="none" strike="noStrike" cap="none" dirty="0">
              <a:solidFill>
                <a:schemeClr val="dk1"/>
              </a:solidFill>
              <a:latin typeface="Cambria"/>
              <a:ea typeface="Cambria"/>
              <a:cs typeface="Cambria"/>
              <a:sym typeface="Cambria"/>
            </a:endParaRPr>
          </a:p>
          <a:p>
            <a:pPr marL="628650" marR="0" lvl="0" indent="-546100" algn="l" rtl="0">
              <a:lnSpc>
                <a:spcPct val="90000"/>
              </a:lnSpc>
              <a:spcBef>
                <a:spcPts val="1000"/>
              </a:spcBef>
              <a:spcAft>
                <a:spcPts val="0"/>
              </a:spcAft>
              <a:buClr>
                <a:schemeClr val="dk1"/>
              </a:buClr>
              <a:buSzPts val="2300"/>
              <a:buFont typeface="Arial"/>
              <a:buAutoNum type="arabicPeriod"/>
            </a:pPr>
            <a:r>
              <a:rPr lang="en-US" sz="2400" b="0" i="0" u="none" strike="noStrike" cap="none" dirty="0" err="1">
                <a:solidFill>
                  <a:srgbClr val="0070C0"/>
                </a:solidFill>
                <a:latin typeface="Cambria"/>
                <a:ea typeface="Cambria"/>
                <a:cs typeface="Cambria"/>
                <a:sym typeface="Cambria"/>
              </a:rPr>
              <a:t>Apakah</a:t>
            </a:r>
            <a:r>
              <a:rPr lang="en-US" sz="2400" b="0" i="0" u="none" strike="noStrike" cap="none" dirty="0">
                <a:solidFill>
                  <a:srgbClr val="0070C0"/>
                </a:solidFill>
                <a:latin typeface="Cambria"/>
                <a:ea typeface="Cambria"/>
                <a:cs typeface="Cambria"/>
                <a:sym typeface="Cambria"/>
              </a:rPr>
              <a:t> </a:t>
            </a:r>
            <a:r>
              <a:rPr lang="en-US" sz="2400" b="0" i="0" u="none" strike="noStrike" cap="none" dirty="0" err="1">
                <a:solidFill>
                  <a:srgbClr val="0070C0"/>
                </a:solidFill>
                <a:latin typeface="Cambria"/>
                <a:ea typeface="Cambria"/>
                <a:cs typeface="Cambria"/>
                <a:sym typeface="Cambria"/>
              </a:rPr>
              <a:t>selaras</a:t>
            </a:r>
            <a:r>
              <a:rPr lang="en-US" sz="2400" b="0" i="0" u="none" strike="noStrike" cap="none" dirty="0">
                <a:solidFill>
                  <a:srgbClr val="0070C0"/>
                </a:solidFill>
                <a:latin typeface="Cambria"/>
                <a:ea typeface="Cambria"/>
                <a:cs typeface="Cambria"/>
                <a:sym typeface="Cambria"/>
              </a:rPr>
              <a:t> </a:t>
            </a:r>
            <a:r>
              <a:rPr lang="en-US" sz="2400" b="0" i="0" u="none" strike="noStrike" cap="none" dirty="0" err="1">
                <a:solidFill>
                  <a:srgbClr val="0070C0"/>
                </a:solidFill>
                <a:latin typeface="Cambria"/>
                <a:ea typeface="Cambria"/>
                <a:cs typeface="Cambria"/>
                <a:sym typeface="Cambria"/>
              </a:rPr>
              <a:t>dengan</a:t>
            </a:r>
            <a:r>
              <a:rPr lang="en-US" sz="2400" b="0" i="0" u="none" strike="noStrike" cap="none" dirty="0">
                <a:solidFill>
                  <a:srgbClr val="0070C0"/>
                </a:solidFill>
                <a:latin typeface="Cambria"/>
                <a:ea typeface="Cambria"/>
                <a:cs typeface="Cambria"/>
                <a:sym typeface="Cambria"/>
              </a:rPr>
              <a:t> </a:t>
            </a:r>
            <a:r>
              <a:rPr lang="en-US" sz="2400" b="0" i="0" u="none" strike="noStrike" cap="none" dirty="0" err="1">
                <a:solidFill>
                  <a:srgbClr val="0070C0"/>
                </a:solidFill>
                <a:latin typeface="Cambria"/>
                <a:ea typeface="Cambria"/>
                <a:cs typeface="Cambria"/>
                <a:sym typeface="Cambria"/>
              </a:rPr>
              <a:t>rencana</a:t>
            </a:r>
            <a:r>
              <a:rPr lang="en-US" sz="2400" b="0" i="0" u="none" strike="noStrike" cap="none" dirty="0">
                <a:solidFill>
                  <a:srgbClr val="0070C0"/>
                </a:solidFill>
                <a:latin typeface="Cambria"/>
                <a:ea typeface="Cambria"/>
                <a:cs typeface="Cambria"/>
                <a:sym typeface="Cambria"/>
              </a:rPr>
              <a:t> yang </a:t>
            </a:r>
            <a:r>
              <a:rPr lang="en-US" sz="2400" b="0" i="0" u="none" strike="noStrike" cap="none" dirty="0" err="1">
                <a:solidFill>
                  <a:srgbClr val="0070C0"/>
                </a:solidFill>
                <a:latin typeface="Cambria"/>
                <a:ea typeface="Cambria"/>
                <a:cs typeface="Cambria"/>
                <a:sym typeface="Cambria"/>
              </a:rPr>
              <a:t>sudah</a:t>
            </a:r>
            <a:r>
              <a:rPr lang="en-US" sz="2400" b="0" i="0" u="none" strike="noStrike" cap="none" dirty="0">
                <a:solidFill>
                  <a:srgbClr val="0070C0"/>
                </a:solidFill>
                <a:latin typeface="Cambria"/>
                <a:ea typeface="Cambria"/>
                <a:cs typeface="Cambria"/>
                <a:sym typeface="Cambria"/>
              </a:rPr>
              <a:t> </a:t>
            </a:r>
            <a:r>
              <a:rPr lang="en-US" sz="2400" b="0" i="0" u="none" strike="noStrike" cap="none" dirty="0" err="1">
                <a:solidFill>
                  <a:srgbClr val="0070C0"/>
                </a:solidFill>
                <a:latin typeface="Cambria"/>
                <a:ea typeface="Cambria"/>
                <a:cs typeface="Cambria"/>
                <a:sym typeface="Cambria"/>
              </a:rPr>
              <a:t>dibuat</a:t>
            </a:r>
            <a:r>
              <a:rPr lang="en-US" sz="2400" b="0" i="0" u="none" strike="noStrike" cap="none" dirty="0">
                <a:solidFill>
                  <a:srgbClr val="0070C0"/>
                </a:solidFill>
                <a:latin typeface="Cambria"/>
                <a:ea typeface="Cambria"/>
                <a:cs typeface="Cambria"/>
                <a:sym typeface="Cambria"/>
              </a:rPr>
              <a:t> </a:t>
            </a:r>
            <a:r>
              <a:rPr lang="en-US" sz="2400" b="0" i="0" u="none" strike="noStrike" cap="none" dirty="0" err="1">
                <a:solidFill>
                  <a:srgbClr val="0070C0"/>
                </a:solidFill>
                <a:latin typeface="Cambria"/>
                <a:ea typeface="Cambria"/>
                <a:cs typeface="Cambria"/>
                <a:sym typeface="Cambria"/>
              </a:rPr>
              <a:t>saat</a:t>
            </a:r>
            <a:r>
              <a:rPr lang="en-US" sz="2400" b="0" i="0" u="none" strike="noStrike" cap="none" dirty="0">
                <a:solidFill>
                  <a:srgbClr val="0070C0"/>
                </a:solidFill>
                <a:latin typeface="Cambria"/>
                <a:ea typeface="Cambria"/>
                <a:cs typeface="Cambria"/>
                <a:sym typeface="Cambria"/>
              </a:rPr>
              <a:t> </a:t>
            </a:r>
            <a:r>
              <a:rPr lang="en-US" sz="2400" b="0" i="0" u="none" strike="noStrike" cap="none" dirty="0" err="1">
                <a:solidFill>
                  <a:srgbClr val="0070C0"/>
                </a:solidFill>
                <a:latin typeface="Cambria"/>
                <a:ea typeface="Cambria"/>
                <a:cs typeface="Cambria"/>
                <a:sym typeface="Cambria"/>
              </a:rPr>
              <a:t>penyusunan</a:t>
            </a:r>
            <a:r>
              <a:rPr lang="en-US" sz="2400" b="0" i="0" u="none" strike="noStrike" cap="none" dirty="0">
                <a:solidFill>
                  <a:srgbClr val="0070C0"/>
                </a:solidFill>
                <a:latin typeface="Cambria"/>
                <a:ea typeface="Cambria"/>
                <a:cs typeface="Cambria"/>
                <a:sym typeface="Cambria"/>
              </a:rPr>
              <a:t> ATP?</a:t>
            </a:r>
            <a:endParaRPr sz="2400" dirty="0"/>
          </a:p>
          <a:p>
            <a:pPr marL="628650" marR="0" lvl="0" indent="-546100" algn="l" rtl="0">
              <a:lnSpc>
                <a:spcPct val="90000"/>
              </a:lnSpc>
              <a:spcBef>
                <a:spcPts val="1000"/>
              </a:spcBef>
              <a:spcAft>
                <a:spcPts val="0"/>
              </a:spcAft>
              <a:buClr>
                <a:schemeClr val="dk1"/>
              </a:buClr>
              <a:buSzPts val="2300"/>
              <a:buFont typeface="Arial"/>
              <a:buAutoNum type="arabicPeriod"/>
            </a:pPr>
            <a:r>
              <a:rPr lang="en-US" sz="2400" b="0" i="0" u="none" strike="noStrike" cap="none" dirty="0" err="1">
                <a:solidFill>
                  <a:srgbClr val="0070C0"/>
                </a:solidFill>
                <a:latin typeface="Cambria"/>
                <a:ea typeface="Cambria"/>
                <a:cs typeface="Cambria"/>
                <a:sym typeface="Cambria"/>
              </a:rPr>
              <a:t>Apakah</a:t>
            </a:r>
            <a:r>
              <a:rPr lang="en-US" sz="2400" b="0" i="0" u="none" strike="noStrike" cap="none" dirty="0">
                <a:solidFill>
                  <a:srgbClr val="0070C0"/>
                </a:solidFill>
                <a:latin typeface="Cambria"/>
                <a:ea typeface="Cambria"/>
                <a:cs typeface="Cambria"/>
                <a:sym typeface="Cambria"/>
              </a:rPr>
              <a:t> </a:t>
            </a:r>
            <a:r>
              <a:rPr lang="en-US" sz="2400" b="0" i="0" u="none" strike="noStrike" cap="none" dirty="0" err="1">
                <a:solidFill>
                  <a:srgbClr val="0070C0"/>
                </a:solidFill>
                <a:latin typeface="Cambria"/>
                <a:ea typeface="Cambria"/>
                <a:cs typeface="Cambria"/>
                <a:sym typeface="Cambria"/>
              </a:rPr>
              <a:t>cocok</a:t>
            </a:r>
            <a:r>
              <a:rPr lang="en-US" sz="2400" b="0" i="0" u="none" strike="noStrike" cap="none" dirty="0">
                <a:solidFill>
                  <a:srgbClr val="0070C0"/>
                </a:solidFill>
                <a:latin typeface="Cambria"/>
                <a:ea typeface="Cambria"/>
                <a:cs typeface="Cambria"/>
                <a:sym typeface="Cambria"/>
              </a:rPr>
              <a:t> </a:t>
            </a:r>
            <a:r>
              <a:rPr lang="en-US" sz="2400" b="0" i="0" u="none" strike="noStrike" cap="none" dirty="0" err="1">
                <a:solidFill>
                  <a:srgbClr val="0070C0"/>
                </a:solidFill>
                <a:latin typeface="Cambria"/>
                <a:ea typeface="Cambria"/>
                <a:cs typeface="Cambria"/>
                <a:sym typeface="Cambria"/>
              </a:rPr>
              <a:t>dengan</a:t>
            </a:r>
            <a:r>
              <a:rPr lang="en-US" sz="2400" b="0" i="0" u="none" strike="noStrike" cap="none" dirty="0">
                <a:solidFill>
                  <a:srgbClr val="0070C0"/>
                </a:solidFill>
                <a:latin typeface="Cambria"/>
                <a:ea typeface="Cambria"/>
                <a:cs typeface="Cambria"/>
                <a:sym typeface="Cambria"/>
              </a:rPr>
              <a:t> </a:t>
            </a:r>
            <a:r>
              <a:rPr lang="en-US" sz="2400" b="0" i="0" u="none" strike="noStrike" cap="none" dirty="0" err="1">
                <a:solidFill>
                  <a:srgbClr val="0070C0"/>
                </a:solidFill>
                <a:latin typeface="Cambria"/>
                <a:ea typeface="Cambria"/>
                <a:cs typeface="Cambria"/>
                <a:sym typeface="Cambria"/>
              </a:rPr>
              <a:t>kondisi</a:t>
            </a:r>
            <a:r>
              <a:rPr lang="en-US" sz="2400" b="0" i="0" u="none" strike="noStrike" cap="none" dirty="0">
                <a:solidFill>
                  <a:srgbClr val="0070C0"/>
                </a:solidFill>
                <a:latin typeface="Cambria"/>
                <a:ea typeface="Cambria"/>
                <a:cs typeface="Cambria"/>
                <a:sym typeface="Cambria"/>
              </a:rPr>
              <a:t> dan </a:t>
            </a:r>
            <a:r>
              <a:rPr lang="en-US" sz="2400" b="0" i="0" u="none" strike="noStrike" cap="none" dirty="0" err="1">
                <a:solidFill>
                  <a:srgbClr val="0070C0"/>
                </a:solidFill>
                <a:latin typeface="Cambria"/>
                <a:ea typeface="Cambria"/>
                <a:cs typeface="Cambria"/>
                <a:sym typeface="Cambria"/>
              </a:rPr>
              <a:t>karakteristik</a:t>
            </a:r>
            <a:r>
              <a:rPr lang="en-US" sz="2400" b="0" i="0" u="none" strike="noStrike" cap="none" dirty="0">
                <a:solidFill>
                  <a:srgbClr val="0070C0"/>
                </a:solidFill>
                <a:latin typeface="Cambria"/>
                <a:ea typeface="Cambria"/>
                <a:cs typeface="Cambria"/>
                <a:sym typeface="Cambria"/>
              </a:rPr>
              <a:t>  murid?</a:t>
            </a:r>
            <a:endParaRPr sz="2400" dirty="0"/>
          </a:p>
          <a:p>
            <a:pPr marL="628650" marR="0" lvl="0" indent="-546100" algn="l" rtl="0">
              <a:lnSpc>
                <a:spcPct val="90000"/>
              </a:lnSpc>
              <a:spcBef>
                <a:spcPts val="1000"/>
              </a:spcBef>
              <a:spcAft>
                <a:spcPts val="0"/>
              </a:spcAft>
              <a:buClr>
                <a:schemeClr val="dk1"/>
              </a:buClr>
              <a:buSzPts val="2300"/>
              <a:buFont typeface="Arial"/>
              <a:buAutoNum type="arabicPeriod"/>
            </a:pPr>
            <a:r>
              <a:rPr lang="en-US" sz="2400" b="0" i="0" u="none" strike="noStrike" cap="none" dirty="0" err="1">
                <a:solidFill>
                  <a:srgbClr val="0070C0"/>
                </a:solidFill>
                <a:latin typeface="Cambria"/>
                <a:ea typeface="Cambria"/>
                <a:cs typeface="Cambria"/>
                <a:sym typeface="Cambria"/>
              </a:rPr>
              <a:t>Apakah</a:t>
            </a:r>
            <a:r>
              <a:rPr lang="en-US" sz="2400" b="0" i="0" u="none" strike="noStrike" cap="none" dirty="0">
                <a:solidFill>
                  <a:srgbClr val="0070C0"/>
                </a:solidFill>
                <a:latin typeface="Cambria"/>
                <a:ea typeface="Cambria"/>
                <a:cs typeface="Cambria"/>
                <a:sym typeface="Cambria"/>
              </a:rPr>
              <a:t> </a:t>
            </a:r>
            <a:r>
              <a:rPr lang="en-US" sz="2400" b="0" i="0" u="none" strike="noStrike" cap="none" dirty="0" err="1">
                <a:solidFill>
                  <a:srgbClr val="0070C0"/>
                </a:solidFill>
                <a:latin typeface="Cambria"/>
                <a:ea typeface="Cambria"/>
                <a:cs typeface="Cambria"/>
                <a:sym typeface="Cambria"/>
              </a:rPr>
              <a:t>sarana</a:t>
            </a:r>
            <a:r>
              <a:rPr lang="en-US" sz="2400" b="0" i="0" u="none" strike="noStrike" cap="none" dirty="0">
                <a:solidFill>
                  <a:srgbClr val="0070C0"/>
                </a:solidFill>
                <a:latin typeface="Cambria"/>
                <a:ea typeface="Cambria"/>
                <a:cs typeface="Cambria"/>
                <a:sym typeface="Cambria"/>
              </a:rPr>
              <a:t> dan </a:t>
            </a:r>
            <a:r>
              <a:rPr lang="en-US" sz="2400" b="0" i="0" u="none" strike="noStrike" cap="none" dirty="0" err="1">
                <a:solidFill>
                  <a:srgbClr val="0070C0"/>
                </a:solidFill>
                <a:latin typeface="Cambria"/>
                <a:ea typeface="Cambria"/>
                <a:cs typeface="Cambria"/>
                <a:sym typeface="Cambria"/>
              </a:rPr>
              <a:t>prasarananya</a:t>
            </a:r>
            <a:r>
              <a:rPr lang="en-US" sz="2400" b="0" i="0" u="none" strike="noStrike" cap="none" dirty="0">
                <a:solidFill>
                  <a:srgbClr val="0070C0"/>
                </a:solidFill>
                <a:latin typeface="Cambria"/>
                <a:ea typeface="Cambria"/>
                <a:cs typeface="Cambria"/>
                <a:sym typeface="Cambria"/>
              </a:rPr>
              <a:t> </a:t>
            </a:r>
            <a:r>
              <a:rPr lang="en-US" sz="2400" b="0" i="0" u="none" strike="noStrike" cap="none" dirty="0" err="1">
                <a:solidFill>
                  <a:srgbClr val="0070C0"/>
                </a:solidFill>
                <a:latin typeface="Cambria"/>
                <a:ea typeface="Cambria"/>
                <a:cs typeface="Cambria"/>
                <a:sym typeface="Cambria"/>
              </a:rPr>
              <a:t>tersedia</a:t>
            </a:r>
            <a:r>
              <a:rPr lang="en-US" sz="2400" b="0" i="0" u="none" strike="noStrike" cap="none" dirty="0">
                <a:solidFill>
                  <a:srgbClr val="0070C0"/>
                </a:solidFill>
                <a:latin typeface="Cambria"/>
                <a:ea typeface="Cambria"/>
                <a:cs typeface="Cambria"/>
                <a:sym typeface="Cambria"/>
              </a:rPr>
              <a:t> di </a:t>
            </a:r>
            <a:r>
              <a:rPr lang="en-US" sz="2400" b="0" i="0" u="none" strike="noStrike" cap="none" dirty="0" err="1">
                <a:solidFill>
                  <a:srgbClr val="0070C0"/>
                </a:solidFill>
                <a:latin typeface="Cambria"/>
                <a:ea typeface="Cambria"/>
                <a:cs typeface="Cambria"/>
                <a:sym typeface="Cambria"/>
              </a:rPr>
              <a:t>sekolah</a:t>
            </a:r>
            <a:r>
              <a:rPr lang="en-US" sz="2400" b="0" i="0" u="none" strike="noStrike" cap="none" dirty="0">
                <a:solidFill>
                  <a:srgbClr val="0070C0"/>
                </a:solidFill>
                <a:latin typeface="Cambria"/>
                <a:ea typeface="Cambria"/>
                <a:cs typeface="Cambria"/>
                <a:sym typeface="Cambria"/>
              </a:rPr>
              <a:t>?</a:t>
            </a:r>
            <a:endParaRPr sz="2400" dirty="0"/>
          </a:p>
          <a:p>
            <a:pPr marL="628650" marR="0" lvl="0" indent="-546100" algn="l" rtl="0">
              <a:lnSpc>
                <a:spcPct val="90000"/>
              </a:lnSpc>
              <a:spcBef>
                <a:spcPts val="1000"/>
              </a:spcBef>
              <a:spcAft>
                <a:spcPts val="0"/>
              </a:spcAft>
              <a:buClr>
                <a:schemeClr val="dk1"/>
              </a:buClr>
              <a:buSzPts val="2300"/>
              <a:buFont typeface="Arial"/>
              <a:buAutoNum type="arabicPeriod"/>
            </a:pPr>
            <a:r>
              <a:rPr lang="en-US" sz="2400" b="0" i="0" u="none" strike="noStrike" cap="none" dirty="0" err="1">
                <a:solidFill>
                  <a:srgbClr val="0070C0"/>
                </a:solidFill>
                <a:latin typeface="Cambria"/>
                <a:ea typeface="Cambria"/>
                <a:cs typeface="Cambria"/>
                <a:sym typeface="Cambria"/>
              </a:rPr>
              <a:t>Adakah</a:t>
            </a:r>
            <a:r>
              <a:rPr lang="en-US" sz="2400" b="0" i="0" u="none" strike="noStrike" cap="none" dirty="0">
                <a:solidFill>
                  <a:srgbClr val="0070C0"/>
                </a:solidFill>
                <a:latin typeface="Cambria"/>
                <a:ea typeface="Cambria"/>
                <a:cs typeface="Cambria"/>
                <a:sym typeface="Cambria"/>
              </a:rPr>
              <a:t> yang </a:t>
            </a:r>
            <a:r>
              <a:rPr lang="en-US" sz="2400" b="0" i="0" u="none" strike="noStrike" cap="none" dirty="0" err="1">
                <a:solidFill>
                  <a:srgbClr val="0070C0"/>
                </a:solidFill>
                <a:latin typeface="Cambria"/>
                <a:ea typeface="Cambria"/>
                <a:cs typeface="Cambria"/>
                <a:sym typeface="Cambria"/>
              </a:rPr>
              <a:t>perlu</a:t>
            </a:r>
            <a:r>
              <a:rPr lang="en-US" sz="2400" b="0" i="0" u="none" strike="noStrike" cap="none" dirty="0">
                <a:solidFill>
                  <a:srgbClr val="0070C0"/>
                </a:solidFill>
                <a:latin typeface="Cambria"/>
                <a:ea typeface="Cambria"/>
                <a:cs typeface="Cambria"/>
                <a:sym typeface="Cambria"/>
              </a:rPr>
              <a:t> </a:t>
            </a:r>
            <a:r>
              <a:rPr lang="en-US" sz="2400" b="0" i="0" u="none" strike="noStrike" cap="none" dirty="0" err="1">
                <a:solidFill>
                  <a:srgbClr val="0070C0"/>
                </a:solidFill>
                <a:latin typeface="Cambria"/>
                <a:ea typeface="Cambria"/>
                <a:cs typeface="Cambria"/>
                <a:sym typeface="Cambria"/>
              </a:rPr>
              <a:t>atau</a:t>
            </a:r>
            <a:r>
              <a:rPr lang="en-US" sz="2400" b="0" i="0" u="none" strike="noStrike" cap="none" dirty="0">
                <a:solidFill>
                  <a:srgbClr val="0070C0"/>
                </a:solidFill>
                <a:latin typeface="Cambria"/>
                <a:ea typeface="Cambria"/>
                <a:cs typeface="Cambria"/>
                <a:sym typeface="Cambria"/>
              </a:rPr>
              <a:t> </a:t>
            </a:r>
            <a:r>
              <a:rPr lang="en-US" sz="2400" b="0" i="0" u="none" strike="noStrike" cap="none" dirty="0" err="1">
                <a:solidFill>
                  <a:srgbClr val="0070C0"/>
                </a:solidFill>
                <a:latin typeface="Cambria"/>
                <a:ea typeface="Cambria"/>
                <a:cs typeface="Cambria"/>
                <a:sym typeface="Cambria"/>
              </a:rPr>
              <a:t>bisa</a:t>
            </a:r>
            <a:r>
              <a:rPr lang="en-US" sz="2400" b="0" i="0" u="none" strike="noStrike" cap="none" dirty="0">
                <a:solidFill>
                  <a:srgbClr val="0070C0"/>
                </a:solidFill>
                <a:latin typeface="Cambria"/>
                <a:ea typeface="Cambria"/>
                <a:cs typeface="Cambria"/>
                <a:sym typeface="Cambria"/>
              </a:rPr>
              <a:t> </a:t>
            </a:r>
            <a:r>
              <a:rPr lang="en-US" sz="2400" b="0" i="0" u="none" strike="noStrike" cap="none" dirty="0" err="1">
                <a:solidFill>
                  <a:srgbClr val="0070C0"/>
                </a:solidFill>
                <a:latin typeface="Cambria"/>
                <a:ea typeface="Cambria"/>
                <a:cs typeface="Cambria"/>
                <a:sym typeface="Cambria"/>
              </a:rPr>
              <a:t>dimodifikasi</a:t>
            </a:r>
            <a:r>
              <a:rPr lang="en-US" sz="2400" b="0" i="0" u="none" strike="noStrike" cap="none" dirty="0">
                <a:solidFill>
                  <a:srgbClr val="0070C0"/>
                </a:solidFill>
                <a:latin typeface="Cambria"/>
                <a:ea typeface="Cambria"/>
                <a:cs typeface="Cambria"/>
                <a:sym typeface="Cambria"/>
              </a:rPr>
              <a:t>?</a:t>
            </a:r>
            <a:endParaRPr sz="2400" b="0" i="0" u="none" strike="noStrike" cap="none" dirty="0">
              <a:solidFill>
                <a:schemeClr val="dk1"/>
              </a:solidFill>
              <a:latin typeface="Cambria"/>
              <a:ea typeface="Cambria"/>
              <a:cs typeface="Cambria"/>
              <a:sym typeface="Cambria"/>
            </a:endParaRPr>
          </a:p>
          <a:p>
            <a:pPr marL="0" marR="0" lvl="0" indent="0" algn="just" rtl="0">
              <a:lnSpc>
                <a:spcPct val="100000"/>
              </a:lnSpc>
              <a:spcBef>
                <a:spcPts val="0"/>
              </a:spcBef>
              <a:spcAft>
                <a:spcPts val="0"/>
              </a:spcAft>
              <a:buNone/>
            </a:pPr>
            <a:endParaRPr sz="24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None/>
            </a:pPr>
            <a:endParaRPr sz="20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None/>
            </a:pPr>
            <a:endParaRPr sz="1400" b="0" i="0" u="none" strike="noStrike" cap="none" dirty="0">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g1091af776f5_0_5"/>
          <p:cNvSpPr txBox="1">
            <a:spLocks noGrp="1"/>
          </p:cNvSpPr>
          <p:nvPr>
            <p:ph type="body" idx="1"/>
          </p:nvPr>
        </p:nvSpPr>
        <p:spPr>
          <a:xfrm>
            <a:off x="423082" y="1883391"/>
            <a:ext cx="5418300" cy="3843300"/>
          </a:xfrm>
          <a:prstGeom prst="rect">
            <a:avLst/>
          </a:prstGeom>
          <a:noFill/>
          <a:ln>
            <a:noFill/>
          </a:ln>
        </p:spPr>
        <p:txBody>
          <a:bodyPr spcFirstLastPara="1" wrap="square" lIns="91425" tIns="45700" rIns="91425" bIns="45700" anchor="t" anchorCtr="0">
            <a:noAutofit/>
          </a:bodyPr>
          <a:lstStyle/>
          <a:p>
            <a:pPr marL="514350" lvl="0" indent="-285750" algn="l" rtl="0">
              <a:lnSpc>
                <a:spcPct val="90000"/>
              </a:lnSpc>
              <a:spcBef>
                <a:spcPts val="1000"/>
              </a:spcBef>
              <a:spcAft>
                <a:spcPts val="0"/>
              </a:spcAft>
              <a:buSzPts val="2400"/>
              <a:buFont typeface="Arial"/>
              <a:buChar char="•"/>
            </a:pPr>
            <a:r>
              <a:rPr lang="en-US" sz="1800">
                <a:solidFill>
                  <a:schemeClr val="dk1"/>
                </a:solidFill>
              </a:rPr>
              <a:t>Peserta mampu memahami konsep, tujuan, strategi  dan prosedur pengembangan modul ajar.</a:t>
            </a:r>
            <a:endParaRPr/>
          </a:p>
          <a:p>
            <a:pPr marL="514350" lvl="0" indent="-285750" algn="l" rtl="0">
              <a:lnSpc>
                <a:spcPct val="90000"/>
              </a:lnSpc>
              <a:spcBef>
                <a:spcPts val="1000"/>
              </a:spcBef>
              <a:spcAft>
                <a:spcPts val="0"/>
              </a:spcAft>
              <a:buSzPts val="2400"/>
              <a:buFont typeface="Arial"/>
              <a:buChar char="•"/>
            </a:pPr>
            <a:r>
              <a:rPr lang="en-US" sz="1800">
                <a:solidFill>
                  <a:schemeClr val="dk1"/>
                </a:solidFill>
              </a:rPr>
              <a:t>Peserta mampu memodifikasi modul ajar yang telah tersedia disesuaikan dengan karakteristik dan kebutuhan sekolah masing-masing.</a:t>
            </a:r>
            <a:endParaRPr sz="1800">
              <a:solidFill>
                <a:schemeClr val="dk1"/>
              </a:solidFill>
            </a:endParaRPr>
          </a:p>
          <a:p>
            <a:pPr marL="457200" lvl="0" indent="-381000" algn="l" rtl="0">
              <a:lnSpc>
                <a:spcPct val="90000"/>
              </a:lnSpc>
              <a:spcBef>
                <a:spcPts val="1000"/>
              </a:spcBef>
              <a:spcAft>
                <a:spcPts val="0"/>
              </a:spcAft>
              <a:buSzPts val="2400"/>
              <a:buChar char="•"/>
            </a:pPr>
            <a:r>
              <a:rPr lang="en-US" sz="1800">
                <a:solidFill>
                  <a:schemeClr val="dk1"/>
                </a:solidFill>
              </a:rPr>
              <a:t>Peserta mampu menentukan asesmen/penilaian yang sesuai dari modul ajar yang dimodifikasi.</a:t>
            </a:r>
            <a:endParaRPr sz="1800">
              <a:solidFill>
                <a:schemeClr val="dk1"/>
              </a:solidFill>
            </a:endParaRPr>
          </a:p>
          <a:p>
            <a:pPr marL="514350" lvl="0" indent="-285750" algn="l" rtl="0">
              <a:lnSpc>
                <a:spcPct val="90000"/>
              </a:lnSpc>
              <a:spcBef>
                <a:spcPts val="1000"/>
              </a:spcBef>
              <a:spcAft>
                <a:spcPts val="0"/>
              </a:spcAft>
              <a:buSzPts val="2400"/>
              <a:buFont typeface="Arial"/>
              <a:buChar char="•"/>
            </a:pPr>
            <a:r>
              <a:rPr lang="en-US" sz="1800">
                <a:solidFill>
                  <a:schemeClr val="dk1"/>
                </a:solidFill>
              </a:rPr>
              <a:t>Peserta mampu mengembangkan bahan ajar yang relevan serta menyesuaikan tingkat capaian siswa untuk mendukung pembelajaran pada modul ajar yang dimodifikasi.</a:t>
            </a:r>
            <a:endParaRPr/>
          </a:p>
          <a:p>
            <a:pPr marL="114300" lvl="0" indent="0" algn="l" rtl="0">
              <a:lnSpc>
                <a:spcPct val="90000"/>
              </a:lnSpc>
              <a:spcBef>
                <a:spcPts val="1000"/>
              </a:spcBef>
              <a:spcAft>
                <a:spcPts val="0"/>
              </a:spcAft>
              <a:buSzPts val="2400"/>
              <a:buNone/>
            </a:pPr>
            <a:endParaRPr sz="1800">
              <a:solidFill>
                <a:schemeClr val="dk1"/>
              </a:solidFill>
            </a:endParaRPr>
          </a:p>
        </p:txBody>
      </p:sp>
      <p:sp>
        <p:nvSpPr>
          <p:cNvPr id="94" name="Google Shape;94;g1091af776f5_0_5"/>
          <p:cNvSpPr txBox="1">
            <a:spLocks noGrp="1"/>
          </p:cNvSpPr>
          <p:nvPr>
            <p:ph type="title"/>
          </p:nvPr>
        </p:nvSpPr>
        <p:spPr>
          <a:xfrm>
            <a:off x="423082" y="887104"/>
            <a:ext cx="4311300" cy="9963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6000"/>
              <a:buFont typeface="Candara"/>
              <a:buNone/>
            </a:pPr>
            <a:r>
              <a:rPr lang="en-US">
                <a:solidFill>
                  <a:srgbClr val="2F5496"/>
                </a:solidFill>
              </a:rPr>
              <a:t>Tujuan </a:t>
            </a:r>
            <a:endParaRPr>
              <a:solidFill>
                <a:srgbClr val="2F5496"/>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g1091af776f5_0_104"/>
          <p:cNvSpPr txBox="1">
            <a:spLocks noGrp="1"/>
          </p:cNvSpPr>
          <p:nvPr>
            <p:ph type="title"/>
          </p:nvPr>
        </p:nvSpPr>
        <p:spPr>
          <a:xfrm>
            <a:off x="450376" y="627797"/>
            <a:ext cx="10558500" cy="1126800"/>
          </a:xfrm>
          <a:prstGeom prst="rect">
            <a:avLst/>
          </a:prstGeom>
          <a:noFill/>
          <a:ln>
            <a:noFill/>
          </a:ln>
        </p:spPr>
        <p:txBody>
          <a:bodyPr spcFirstLastPara="1" wrap="square" lIns="91425" tIns="45700" rIns="91425" bIns="45700" anchor="ctr" anchorCtr="0">
            <a:normAutofit/>
          </a:bodyPr>
          <a:lstStyle/>
          <a:p>
            <a:pPr lvl="0" algn="l" rtl="0">
              <a:lnSpc>
                <a:spcPct val="90000"/>
              </a:lnSpc>
              <a:spcBef>
                <a:spcPts val="0"/>
              </a:spcBef>
              <a:spcAft>
                <a:spcPts val="0"/>
              </a:spcAft>
              <a:buSzPts val="1800"/>
            </a:pPr>
            <a:r>
              <a:rPr lang="en-US" dirty="0" err="1">
                <a:solidFill>
                  <a:schemeClr val="dk1"/>
                </a:solidFill>
              </a:rPr>
              <a:t>Contoh</a:t>
            </a:r>
            <a:r>
              <a:rPr lang="en-US" dirty="0">
                <a:solidFill>
                  <a:schemeClr val="dk1"/>
                </a:solidFill>
              </a:rPr>
              <a:t> </a:t>
            </a:r>
            <a:r>
              <a:rPr lang="en-US" dirty="0" err="1">
                <a:solidFill>
                  <a:schemeClr val="dk1"/>
                </a:solidFill>
              </a:rPr>
              <a:t>Modifikasi</a:t>
            </a:r>
            <a:r>
              <a:rPr lang="en-US" dirty="0">
                <a:solidFill>
                  <a:schemeClr val="dk1"/>
                </a:solidFill>
              </a:rPr>
              <a:t> Modul Ajar</a:t>
            </a:r>
            <a:endParaRPr dirty="0">
              <a:solidFill>
                <a:schemeClr val="dk1"/>
              </a:solidFill>
            </a:endParaRPr>
          </a:p>
        </p:txBody>
      </p:sp>
      <p:sp>
        <p:nvSpPr>
          <p:cNvPr id="217" name="Google Shape;217;g1091af776f5_0_104"/>
          <p:cNvSpPr txBox="1">
            <a:spLocks noGrp="1"/>
          </p:cNvSpPr>
          <p:nvPr>
            <p:ph type="body" idx="1"/>
          </p:nvPr>
        </p:nvSpPr>
        <p:spPr>
          <a:xfrm>
            <a:off x="838200" y="2338603"/>
            <a:ext cx="10515600" cy="3838500"/>
          </a:xfrm>
          <a:prstGeom prst="rect">
            <a:avLst/>
          </a:prstGeom>
          <a:noFill/>
          <a:ln>
            <a:noFill/>
          </a:ln>
        </p:spPr>
        <p:txBody>
          <a:bodyPr spcFirstLastPara="1" wrap="square" lIns="91425" tIns="45700" rIns="91425" bIns="45700" anchor="t" anchorCtr="0">
            <a:normAutofit/>
          </a:bodyPr>
          <a:lstStyle/>
          <a:p>
            <a:pPr marL="114300" lvl="0" indent="0" algn="l" rtl="0">
              <a:lnSpc>
                <a:spcPct val="90000"/>
              </a:lnSpc>
              <a:spcBef>
                <a:spcPts val="1000"/>
              </a:spcBef>
              <a:spcAft>
                <a:spcPts val="0"/>
              </a:spcAft>
              <a:buSzPts val="1800"/>
              <a:buNone/>
            </a:pPr>
            <a:endParaRPr/>
          </a:p>
          <a:p>
            <a:pPr marL="114300" lvl="0" indent="0" algn="l" rtl="0">
              <a:lnSpc>
                <a:spcPct val="90000"/>
              </a:lnSpc>
              <a:spcBef>
                <a:spcPts val="1000"/>
              </a:spcBef>
              <a:spcAft>
                <a:spcPts val="0"/>
              </a:spcAft>
              <a:buSzPts val="1800"/>
              <a:buNone/>
            </a:pPr>
            <a:endParaRPr/>
          </a:p>
        </p:txBody>
      </p:sp>
      <p:sp>
        <p:nvSpPr>
          <p:cNvPr id="218" name="Google Shape;218;g1091af776f5_0_104"/>
          <p:cNvSpPr/>
          <p:nvPr/>
        </p:nvSpPr>
        <p:spPr>
          <a:xfrm>
            <a:off x="493279" y="2054711"/>
            <a:ext cx="3560100" cy="3813900"/>
          </a:xfrm>
          <a:prstGeom prst="frame">
            <a:avLst>
              <a:gd name="adj1" fmla="val 1852"/>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220" name="Google Shape;220;g1091af776f5_0_104"/>
          <p:cNvSpPr/>
          <p:nvPr/>
        </p:nvSpPr>
        <p:spPr>
          <a:xfrm>
            <a:off x="4355026" y="2073826"/>
            <a:ext cx="3669900" cy="4103100"/>
          </a:xfrm>
          <a:prstGeom prst="frame">
            <a:avLst>
              <a:gd name="adj1" fmla="val 1852"/>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222" name="Google Shape;222;g1091af776f5_0_104"/>
          <p:cNvSpPr/>
          <p:nvPr/>
        </p:nvSpPr>
        <p:spPr>
          <a:xfrm>
            <a:off x="8326525" y="2083385"/>
            <a:ext cx="3669900" cy="3484800"/>
          </a:xfrm>
          <a:prstGeom prst="frame">
            <a:avLst>
              <a:gd name="adj1" fmla="val 1852"/>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0" name="Google Shape;235;p2">
            <a:extLst>
              <a:ext uri="{FF2B5EF4-FFF2-40B4-BE49-F238E27FC236}">
                <a16:creationId xmlns:a16="http://schemas.microsoft.com/office/drawing/2014/main" id="{E592757F-19D5-4E40-8425-96E7BC3A9DF0}"/>
              </a:ext>
            </a:extLst>
          </p:cNvPr>
          <p:cNvSpPr/>
          <p:nvPr/>
        </p:nvSpPr>
        <p:spPr>
          <a:xfrm>
            <a:off x="261257" y="1920239"/>
            <a:ext cx="11529423" cy="4715691"/>
          </a:xfrm>
          <a:prstGeom prst="roundRect">
            <a:avLst>
              <a:gd name="adj" fmla="val 16667"/>
            </a:avLst>
          </a:prstGeom>
          <a:solidFill>
            <a:schemeClr val="lt1"/>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lang="en-US" sz="2600" dirty="0">
              <a:solidFill>
                <a:srgbClr val="0070C0"/>
              </a:solidFill>
              <a:latin typeface="Cambria"/>
              <a:ea typeface="Cambria"/>
              <a:cs typeface="Cambria"/>
              <a:sym typeface="Cambria"/>
            </a:endParaRPr>
          </a:p>
          <a:p>
            <a:pPr marL="0" marR="0" lvl="0" indent="0" algn="l" rtl="0">
              <a:lnSpc>
                <a:spcPct val="100000"/>
              </a:lnSpc>
              <a:spcBef>
                <a:spcPts val="0"/>
              </a:spcBef>
              <a:spcAft>
                <a:spcPts val="0"/>
              </a:spcAft>
              <a:buNone/>
            </a:pPr>
            <a:endParaRPr lang="en-US" sz="2600" dirty="0">
              <a:solidFill>
                <a:srgbClr val="0070C0"/>
              </a:solidFill>
              <a:latin typeface="Cambria"/>
              <a:ea typeface="Cambria"/>
              <a:cs typeface="Cambria"/>
              <a:sym typeface="Cambria"/>
            </a:endParaRPr>
          </a:p>
          <a:p>
            <a:pPr marL="0" marR="0" lvl="0" indent="0" algn="l" rtl="0">
              <a:lnSpc>
                <a:spcPct val="100000"/>
              </a:lnSpc>
              <a:spcBef>
                <a:spcPts val="0"/>
              </a:spcBef>
              <a:spcAft>
                <a:spcPts val="0"/>
              </a:spcAft>
              <a:buNone/>
            </a:pPr>
            <a:r>
              <a:rPr lang="en-US" sz="2400" dirty="0" err="1" smtClean="0">
                <a:solidFill>
                  <a:srgbClr val="0070C0"/>
                </a:solidFill>
                <a:latin typeface="Cambria"/>
                <a:ea typeface="Cambria"/>
                <a:cs typeface="Cambria"/>
                <a:sym typeface="Cambria"/>
              </a:rPr>
              <a:t>Silahkan</a:t>
            </a:r>
            <a:r>
              <a:rPr lang="en-US" sz="2400" i="0" u="none" strike="noStrike" cap="none" dirty="0" smtClean="0">
                <a:solidFill>
                  <a:srgbClr val="0070C0"/>
                </a:solidFill>
                <a:latin typeface="Cambria"/>
                <a:ea typeface="Cambria"/>
                <a:cs typeface="Cambria"/>
                <a:sym typeface="Cambria"/>
              </a:rPr>
              <a:t> </a:t>
            </a:r>
            <a:r>
              <a:rPr lang="en-US" sz="2400" i="0" u="none" strike="noStrike" cap="none" dirty="0" err="1">
                <a:solidFill>
                  <a:srgbClr val="0070C0"/>
                </a:solidFill>
                <a:latin typeface="Cambria"/>
                <a:ea typeface="Cambria"/>
                <a:cs typeface="Cambria"/>
                <a:sym typeface="Cambria"/>
              </a:rPr>
              <a:t>memilih</a:t>
            </a:r>
            <a:r>
              <a:rPr lang="en-US" sz="2400" i="0" u="none" strike="noStrike" cap="none" dirty="0">
                <a:solidFill>
                  <a:srgbClr val="0070C0"/>
                </a:solidFill>
                <a:latin typeface="Cambria"/>
                <a:ea typeface="Cambria"/>
                <a:cs typeface="Cambria"/>
                <a:sym typeface="Cambria"/>
              </a:rPr>
              <a:t> </a:t>
            </a:r>
            <a:r>
              <a:rPr lang="en-US" sz="2400" i="0" u="none" strike="noStrike" cap="none" dirty="0" err="1">
                <a:solidFill>
                  <a:srgbClr val="0070C0"/>
                </a:solidFill>
                <a:latin typeface="Cambria"/>
                <a:ea typeface="Cambria"/>
                <a:cs typeface="Cambria"/>
                <a:sym typeface="Cambria"/>
              </a:rPr>
              <a:t>contoh</a:t>
            </a:r>
            <a:r>
              <a:rPr lang="en-US" sz="2400" i="0" u="none" strike="noStrike" cap="none" dirty="0">
                <a:solidFill>
                  <a:srgbClr val="0070C0"/>
                </a:solidFill>
                <a:latin typeface="Cambria"/>
                <a:ea typeface="Cambria"/>
                <a:cs typeface="Cambria"/>
                <a:sym typeface="Cambria"/>
              </a:rPr>
              <a:t> </a:t>
            </a:r>
            <a:r>
              <a:rPr lang="en-US" sz="2400" i="0" u="none" strike="noStrike" cap="none" dirty="0" err="1">
                <a:solidFill>
                  <a:srgbClr val="0070C0"/>
                </a:solidFill>
                <a:latin typeface="Cambria"/>
                <a:ea typeface="Cambria"/>
                <a:cs typeface="Cambria"/>
                <a:sym typeface="Cambria"/>
              </a:rPr>
              <a:t>modul</a:t>
            </a:r>
            <a:r>
              <a:rPr lang="en-US" sz="2400" i="0" u="none" strike="noStrike" cap="none" dirty="0">
                <a:solidFill>
                  <a:srgbClr val="0070C0"/>
                </a:solidFill>
                <a:latin typeface="Cambria"/>
                <a:ea typeface="Cambria"/>
                <a:cs typeface="Cambria"/>
                <a:sym typeface="Cambria"/>
              </a:rPr>
              <a:t> ajar </a:t>
            </a:r>
            <a:r>
              <a:rPr lang="en-US" sz="2400" i="0" u="none" strike="noStrike" cap="none" dirty="0" err="1">
                <a:solidFill>
                  <a:srgbClr val="0070C0"/>
                </a:solidFill>
                <a:latin typeface="Cambria"/>
                <a:ea typeface="Cambria"/>
                <a:cs typeface="Cambria"/>
                <a:sym typeface="Cambria"/>
              </a:rPr>
              <a:t>lengkap</a:t>
            </a:r>
            <a:r>
              <a:rPr lang="en-US" sz="2400" i="0" u="none" strike="noStrike" cap="none" dirty="0">
                <a:solidFill>
                  <a:srgbClr val="0070C0"/>
                </a:solidFill>
                <a:latin typeface="Cambria"/>
                <a:ea typeface="Cambria"/>
                <a:cs typeface="Cambria"/>
                <a:sym typeface="Cambria"/>
              </a:rPr>
              <a:t> </a:t>
            </a:r>
            <a:r>
              <a:rPr lang="en-US" sz="2400" i="0" u="none" strike="noStrike" cap="none" dirty="0" err="1">
                <a:solidFill>
                  <a:srgbClr val="0070C0"/>
                </a:solidFill>
                <a:latin typeface="Cambria"/>
                <a:ea typeface="Cambria"/>
                <a:cs typeface="Cambria"/>
                <a:sym typeface="Cambria"/>
              </a:rPr>
              <a:t>sesuai</a:t>
            </a:r>
            <a:r>
              <a:rPr lang="en-US" sz="2400" i="0" u="none" strike="noStrike" cap="none" dirty="0">
                <a:solidFill>
                  <a:srgbClr val="0070C0"/>
                </a:solidFill>
                <a:latin typeface="Cambria"/>
                <a:ea typeface="Cambria"/>
                <a:cs typeface="Cambria"/>
                <a:sym typeface="Cambria"/>
              </a:rPr>
              <a:t> </a:t>
            </a:r>
            <a:r>
              <a:rPr lang="en-US" sz="2400" i="0" u="none" strike="noStrike" cap="none" dirty="0" err="1">
                <a:solidFill>
                  <a:srgbClr val="0070C0"/>
                </a:solidFill>
                <a:latin typeface="Cambria"/>
                <a:ea typeface="Cambria"/>
                <a:cs typeface="Cambria"/>
                <a:sym typeface="Cambria"/>
              </a:rPr>
              <a:t>jenjang</a:t>
            </a:r>
            <a:r>
              <a:rPr lang="en-US" sz="2400" i="0" u="none" strike="noStrike" cap="none" dirty="0">
                <a:solidFill>
                  <a:srgbClr val="0070C0"/>
                </a:solidFill>
                <a:latin typeface="Cambria"/>
                <a:ea typeface="Cambria"/>
                <a:cs typeface="Cambria"/>
                <a:sym typeface="Cambria"/>
              </a:rPr>
              <a:t> yang </a:t>
            </a:r>
            <a:r>
              <a:rPr lang="en-US" sz="2400" i="0" u="none" strike="noStrike" cap="none" dirty="0" err="1">
                <a:solidFill>
                  <a:srgbClr val="0070C0"/>
                </a:solidFill>
                <a:latin typeface="Cambria"/>
                <a:ea typeface="Cambria"/>
                <a:cs typeface="Cambria"/>
                <a:sym typeface="Cambria"/>
              </a:rPr>
              <a:t>diinginkan</a:t>
            </a:r>
            <a:r>
              <a:rPr lang="en-US" sz="2400" i="0" u="none" strike="noStrike" cap="none" dirty="0">
                <a:solidFill>
                  <a:srgbClr val="0070C0"/>
                </a:solidFill>
                <a:latin typeface="Cambria"/>
                <a:ea typeface="Cambria"/>
                <a:cs typeface="Cambria"/>
                <a:sym typeface="Cambria"/>
              </a:rPr>
              <a:t> yang </a:t>
            </a:r>
            <a:r>
              <a:rPr lang="en-US" sz="2400" i="0" u="none" strike="noStrike" cap="none" dirty="0" err="1">
                <a:solidFill>
                  <a:srgbClr val="0070C0"/>
                </a:solidFill>
                <a:latin typeface="Cambria"/>
                <a:ea typeface="Cambria"/>
                <a:cs typeface="Cambria"/>
                <a:sym typeface="Cambria"/>
              </a:rPr>
              <a:t>tersedia</a:t>
            </a:r>
            <a:r>
              <a:rPr lang="en-US" sz="2400" i="0" u="none" strike="noStrike" cap="none" dirty="0">
                <a:solidFill>
                  <a:srgbClr val="0070C0"/>
                </a:solidFill>
                <a:latin typeface="Cambria"/>
                <a:ea typeface="Cambria"/>
                <a:cs typeface="Cambria"/>
                <a:sym typeface="Cambria"/>
              </a:rPr>
              <a:t> di LMS, </a:t>
            </a:r>
            <a:r>
              <a:rPr lang="en-US" sz="2400" i="0" u="none" strike="noStrike" cap="none" dirty="0" err="1">
                <a:solidFill>
                  <a:srgbClr val="0070C0"/>
                </a:solidFill>
                <a:latin typeface="Cambria"/>
                <a:ea typeface="Cambria"/>
                <a:cs typeface="Cambria"/>
                <a:sym typeface="Cambria"/>
              </a:rPr>
              <a:t>simak</a:t>
            </a:r>
            <a:r>
              <a:rPr lang="en-US" sz="2400" i="0" u="none" strike="noStrike" cap="none" dirty="0">
                <a:solidFill>
                  <a:srgbClr val="0070C0"/>
                </a:solidFill>
                <a:latin typeface="Cambria"/>
                <a:ea typeface="Cambria"/>
                <a:cs typeface="Cambria"/>
                <a:sym typeface="Cambria"/>
              </a:rPr>
              <a:t> </a:t>
            </a:r>
            <a:r>
              <a:rPr lang="en-US" sz="2400" i="0" u="none" strike="noStrike" cap="none" dirty="0" err="1">
                <a:solidFill>
                  <a:srgbClr val="0070C0"/>
                </a:solidFill>
                <a:latin typeface="Cambria"/>
                <a:ea typeface="Cambria"/>
                <a:cs typeface="Cambria"/>
                <a:sym typeface="Cambria"/>
              </a:rPr>
              <a:t>modifikasi</a:t>
            </a:r>
            <a:r>
              <a:rPr lang="en-US" sz="2400" i="0" u="none" strike="noStrike" cap="none" dirty="0">
                <a:solidFill>
                  <a:srgbClr val="0070C0"/>
                </a:solidFill>
                <a:latin typeface="Cambria"/>
                <a:ea typeface="Cambria"/>
                <a:cs typeface="Cambria"/>
                <a:sym typeface="Cambria"/>
              </a:rPr>
              <a:t> </a:t>
            </a:r>
            <a:r>
              <a:rPr lang="en-US" sz="2400" i="0" u="none" strike="noStrike" cap="none" dirty="0" err="1">
                <a:solidFill>
                  <a:srgbClr val="0070C0"/>
                </a:solidFill>
                <a:latin typeface="Cambria"/>
                <a:ea typeface="Cambria"/>
                <a:cs typeface="Cambria"/>
                <a:sym typeface="Cambria"/>
              </a:rPr>
              <a:t>modul</a:t>
            </a:r>
            <a:r>
              <a:rPr lang="en-US" sz="2400" i="0" u="none" strike="noStrike" cap="none" dirty="0">
                <a:solidFill>
                  <a:srgbClr val="0070C0"/>
                </a:solidFill>
                <a:latin typeface="Cambria"/>
                <a:ea typeface="Cambria"/>
                <a:cs typeface="Cambria"/>
                <a:sym typeface="Cambria"/>
              </a:rPr>
              <a:t> ajar </a:t>
            </a:r>
            <a:r>
              <a:rPr lang="en-US" sz="2400" i="0" u="none" strike="noStrike" cap="none" dirty="0" err="1">
                <a:solidFill>
                  <a:srgbClr val="0070C0"/>
                </a:solidFill>
                <a:latin typeface="Cambria"/>
                <a:ea typeface="Cambria"/>
                <a:cs typeface="Cambria"/>
                <a:sym typeface="Cambria"/>
              </a:rPr>
              <a:t>dari</a:t>
            </a:r>
            <a:r>
              <a:rPr lang="en-US" sz="2400" i="0" u="none" strike="noStrike" cap="none" dirty="0">
                <a:solidFill>
                  <a:srgbClr val="0070C0"/>
                </a:solidFill>
                <a:latin typeface="Cambria"/>
                <a:ea typeface="Cambria"/>
                <a:cs typeface="Cambria"/>
                <a:sym typeface="Cambria"/>
              </a:rPr>
              <a:t> </a:t>
            </a:r>
            <a:r>
              <a:rPr lang="en-US" sz="2400" i="0" u="none" strike="noStrike" cap="none" dirty="0" err="1">
                <a:solidFill>
                  <a:srgbClr val="0070C0"/>
                </a:solidFill>
                <a:latin typeface="Cambria"/>
                <a:ea typeface="Cambria"/>
                <a:cs typeface="Cambria"/>
                <a:sym typeface="Cambria"/>
              </a:rPr>
              <a:t>contoh</a:t>
            </a:r>
            <a:r>
              <a:rPr lang="en-US" sz="2400" i="0" u="none" strike="noStrike" cap="none" dirty="0">
                <a:solidFill>
                  <a:srgbClr val="0070C0"/>
                </a:solidFill>
                <a:latin typeface="Cambria"/>
                <a:ea typeface="Cambria"/>
                <a:cs typeface="Cambria"/>
                <a:sym typeface="Cambria"/>
              </a:rPr>
              <a:t> </a:t>
            </a:r>
            <a:r>
              <a:rPr lang="en-US" sz="2400" i="0" u="none" strike="noStrike" cap="none" dirty="0" err="1">
                <a:solidFill>
                  <a:srgbClr val="0070C0"/>
                </a:solidFill>
                <a:latin typeface="Cambria"/>
                <a:ea typeface="Cambria"/>
                <a:cs typeface="Cambria"/>
                <a:sym typeface="Cambria"/>
              </a:rPr>
              <a:t>tersebut</a:t>
            </a:r>
            <a:r>
              <a:rPr lang="en-US" sz="2400" i="0" u="none" strike="noStrike" cap="none" dirty="0">
                <a:solidFill>
                  <a:srgbClr val="0070C0"/>
                </a:solidFill>
                <a:latin typeface="Cambria"/>
                <a:ea typeface="Cambria"/>
                <a:cs typeface="Cambria"/>
                <a:sym typeface="Cambria"/>
              </a:rPr>
              <a:t>.</a:t>
            </a:r>
          </a:p>
          <a:p>
            <a:pPr marL="0" marR="0" lvl="0" indent="0" algn="l" rtl="0">
              <a:lnSpc>
                <a:spcPct val="100000"/>
              </a:lnSpc>
              <a:spcBef>
                <a:spcPts val="0"/>
              </a:spcBef>
              <a:spcAft>
                <a:spcPts val="0"/>
              </a:spcAft>
              <a:buNone/>
            </a:pPr>
            <a:endParaRPr lang="en-US" sz="2400" b="0" dirty="0">
              <a:solidFill>
                <a:srgbClr val="0070C0"/>
              </a:solidFill>
              <a:latin typeface="Cambria"/>
              <a:ea typeface="Cambria"/>
              <a:cs typeface="Cambria"/>
              <a:sym typeface="Cambria"/>
            </a:endParaRPr>
          </a:p>
          <a:p>
            <a:pPr marL="0" marR="0" lvl="0" indent="0" algn="l" rtl="0">
              <a:lnSpc>
                <a:spcPct val="100000"/>
              </a:lnSpc>
              <a:spcBef>
                <a:spcPts val="0"/>
              </a:spcBef>
              <a:spcAft>
                <a:spcPts val="0"/>
              </a:spcAft>
              <a:buNone/>
            </a:pPr>
            <a:r>
              <a:rPr lang="en-US" sz="2400" i="0" u="none" strike="noStrike" cap="none" dirty="0" err="1">
                <a:solidFill>
                  <a:srgbClr val="0070C0"/>
                </a:solidFill>
                <a:latin typeface="Cambria"/>
                <a:ea typeface="Cambria"/>
                <a:cs typeface="Cambria"/>
                <a:sym typeface="Cambria"/>
              </a:rPr>
              <a:t>Contoh</a:t>
            </a:r>
            <a:r>
              <a:rPr lang="en-US" sz="2400" i="0" u="none" strike="noStrike" cap="none" dirty="0">
                <a:solidFill>
                  <a:srgbClr val="0070C0"/>
                </a:solidFill>
                <a:latin typeface="Cambria"/>
                <a:ea typeface="Cambria"/>
                <a:cs typeface="Cambria"/>
                <a:sym typeface="Cambria"/>
              </a:rPr>
              <a:t> yang </a:t>
            </a:r>
            <a:r>
              <a:rPr lang="en-US" sz="2400" i="0" u="none" strike="noStrike" cap="none" dirty="0" err="1">
                <a:solidFill>
                  <a:srgbClr val="0070C0"/>
                </a:solidFill>
                <a:latin typeface="Cambria"/>
                <a:ea typeface="Cambria"/>
                <a:cs typeface="Cambria"/>
                <a:sym typeface="Cambria"/>
              </a:rPr>
              <a:t>dilampirkan</a:t>
            </a:r>
            <a:r>
              <a:rPr lang="en-US" sz="2400" i="0" u="none" strike="noStrike" cap="none" dirty="0">
                <a:solidFill>
                  <a:srgbClr val="0070C0"/>
                </a:solidFill>
                <a:latin typeface="Cambria"/>
                <a:ea typeface="Cambria"/>
                <a:cs typeface="Cambria"/>
                <a:sym typeface="Cambria"/>
              </a:rPr>
              <a:t> </a:t>
            </a:r>
            <a:r>
              <a:rPr lang="en-US" sz="2400" i="0" u="none" strike="noStrike" cap="none" dirty="0" err="1">
                <a:solidFill>
                  <a:srgbClr val="0070C0"/>
                </a:solidFill>
                <a:latin typeface="Cambria"/>
                <a:ea typeface="Cambria"/>
                <a:cs typeface="Cambria"/>
                <a:sym typeface="Cambria"/>
              </a:rPr>
              <a:t>bukan</a:t>
            </a:r>
            <a:r>
              <a:rPr lang="en-US" sz="2400" i="0" u="none" strike="noStrike" cap="none" dirty="0">
                <a:solidFill>
                  <a:srgbClr val="0070C0"/>
                </a:solidFill>
                <a:latin typeface="Cambria"/>
                <a:ea typeface="Cambria"/>
                <a:cs typeface="Cambria"/>
                <a:sym typeface="Cambria"/>
              </a:rPr>
              <a:t> </a:t>
            </a:r>
            <a:r>
              <a:rPr lang="en-US" sz="2400" i="0" u="none" strike="noStrike" cap="none" dirty="0" err="1">
                <a:solidFill>
                  <a:srgbClr val="0070C0"/>
                </a:solidFill>
                <a:latin typeface="Cambria"/>
                <a:ea typeface="Cambria"/>
                <a:cs typeface="Cambria"/>
                <a:sym typeface="Cambria"/>
              </a:rPr>
              <a:t>contoh</a:t>
            </a:r>
            <a:r>
              <a:rPr lang="en-US" sz="2400" i="0" u="none" strike="noStrike" cap="none" dirty="0">
                <a:solidFill>
                  <a:srgbClr val="0070C0"/>
                </a:solidFill>
                <a:latin typeface="Cambria"/>
                <a:ea typeface="Cambria"/>
                <a:cs typeface="Cambria"/>
                <a:sym typeface="Cambria"/>
              </a:rPr>
              <a:t> </a:t>
            </a:r>
            <a:r>
              <a:rPr lang="en-US" sz="2400" i="0" u="none" strike="noStrike" cap="none" dirty="0" err="1">
                <a:solidFill>
                  <a:srgbClr val="0070C0"/>
                </a:solidFill>
                <a:latin typeface="Cambria"/>
                <a:ea typeface="Cambria"/>
                <a:cs typeface="Cambria"/>
                <a:sym typeface="Cambria"/>
              </a:rPr>
              <a:t>baku</a:t>
            </a:r>
            <a:r>
              <a:rPr lang="en-US" sz="2400" dirty="0">
                <a:solidFill>
                  <a:srgbClr val="0070C0"/>
                </a:solidFill>
                <a:latin typeface="Cambria"/>
                <a:ea typeface="Cambria"/>
                <a:cs typeface="Cambria"/>
                <a:sym typeface="Cambria"/>
              </a:rPr>
              <a:t>. </a:t>
            </a:r>
            <a:r>
              <a:rPr lang="en-US" sz="2400" dirty="0" err="1">
                <a:solidFill>
                  <a:srgbClr val="0070C0"/>
                </a:solidFill>
                <a:latin typeface="Cambria"/>
                <a:ea typeface="Cambria"/>
                <a:cs typeface="Cambria"/>
                <a:sym typeface="Cambria"/>
              </a:rPr>
              <a:t>Peserta</a:t>
            </a:r>
            <a:r>
              <a:rPr lang="en-US" sz="2400" dirty="0">
                <a:solidFill>
                  <a:srgbClr val="0070C0"/>
                </a:solidFill>
                <a:latin typeface="Cambria"/>
                <a:ea typeface="Cambria"/>
                <a:cs typeface="Cambria"/>
                <a:sym typeface="Cambria"/>
              </a:rPr>
              <a:t> </a:t>
            </a:r>
            <a:r>
              <a:rPr lang="en-US" sz="2400" dirty="0" err="1">
                <a:solidFill>
                  <a:srgbClr val="0070C0"/>
                </a:solidFill>
                <a:latin typeface="Cambria"/>
                <a:ea typeface="Cambria"/>
                <a:cs typeface="Cambria"/>
                <a:sym typeface="Cambria"/>
              </a:rPr>
              <a:t>diperbolehkan</a:t>
            </a:r>
            <a:r>
              <a:rPr lang="en-US" sz="2400" dirty="0">
                <a:solidFill>
                  <a:srgbClr val="0070C0"/>
                </a:solidFill>
                <a:latin typeface="Cambria"/>
                <a:ea typeface="Cambria"/>
                <a:cs typeface="Cambria"/>
                <a:sym typeface="Cambria"/>
              </a:rPr>
              <a:t> </a:t>
            </a:r>
            <a:r>
              <a:rPr lang="en-US" sz="2400" dirty="0" err="1">
                <a:solidFill>
                  <a:srgbClr val="0070C0"/>
                </a:solidFill>
                <a:latin typeface="Cambria"/>
                <a:ea typeface="Cambria"/>
                <a:cs typeface="Cambria"/>
                <a:sym typeface="Cambria"/>
              </a:rPr>
              <a:t>untuk</a:t>
            </a:r>
            <a:r>
              <a:rPr lang="en-US" sz="2400" dirty="0">
                <a:solidFill>
                  <a:srgbClr val="0070C0"/>
                </a:solidFill>
                <a:latin typeface="Cambria"/>
                <a:ea typeface="Cambria"/>
                <a:cs typeface="Cambria"/>
                <a:sym typeface="Cambria"/>
              </a:rPr>
              <a:t> </a:t>
            </a:r>
            <a:r>
              <a:rPr lang="en-US" sz="2400" dirty="0" err="1">
                <a:solidFill>
                  <a:srgbClr val="0070C0"/>
                </a:solidFill>
                <a:latin typeface="Cambria"/>
                <a:ea typeface="Cambria"/>
                <a:cs typeface="Cambria"/>
                <a:sym typeface="Cambria"/>
              </a:rPr>
              <a:t>membuat</a:t>
            </a:r>
            <a:r>
              <a:rPr lang="en-US" sz="2400" dirty="0">
                <a:solidFill>
                  <a:srgbClr val="0070C0"/>
                </a:solidFill>
                <a:latin typeface="Cambria"/>
                <a:ea typeface="Cambria"/>
                <a:cs typeface="Cambria"/>
                <a:sym typeface="Cambria"/>
              </a:rPr>
              <a:t> </a:t>
            </a:r>
            <a:r>
              <a:rPr lang="en-US" sz="2400" dirty="0" err="1">
                <a:solidFill>
                  <a:srgbClr val="0070C0"/>
                </a:solidFill>
                <a:latin typeface="Cambria"/>
                <a:ea typeface="Cambria"/>
                <a:cs typeface="Cambria"/>
                <a:sym typeface="Cambria"/>
              </a:rPr>
              <a:t>modifikasi</a:t>
            </a:r>
            <a:r>
              <a:rPr lang="en-US" sz="2400" dirty="0">
                <a:solidFill>
                  <a:srgbClr val="0070C0"/>
                </a:solidFill>
                <a:latin typeface="Cambria"/>
                <a:ea typeface="Cambria"/>
                <a:cs typeface="Cambria"/>
                <a:sym typeface="Cambria"/>
              </a:rPr>
              <a:t> </a:t>
            </a:r>
            <a:r>
              <a:rPr lang="en-US" sz="2400" dirty="0" err="1">
                <a:solidFill>
                  <a:srgbClr val="0070C0"/>
                </a:solidFill>
                <a:latin typeface="Cambria"/>
                <a:ea typeface="Cambria"/>
                <a:cs typeface="Cambria"/>
                <a:sym typeface="Cambria"/>
              </a:rPr>
              <a:t>modul</a:t>
            </a:r>
            <a:r>
              <a:rPr lang="en-US" sz="2400" dirty="0">
                <a:solidFill>
                  <a:srgbClr val="0070C0"/>
                </a:solidFill>
                <a:latin typeface="Cambria"/>
                <a:ea typeface="Cambria"/>
                <a:cs typeface="Cambria"/>
                <a:sym typeface="Cambria"/>
              </a:rPr>
              <a:t> ajar </a:t>
            </a:r>
            <a:r>
              <a:rPr lang="en-US" sz="2400" dirty="0" err="1">
                <a:solidFill>
                  <a:srgbClr val="0070C0"/>
                </a:solidFill>
                <a:latin typeface="Cambria"/>
                <a:ea typeface="Cambria"/>
                <a:cs typeface="Cambria"/>
                <a:sym typeface="Cambria"/>
              </a:rPr>
              <a:t>sesuai</a:t>
            </a:r>
            <a:r>
              <a:rPr lang="en-US" sz="2400" dirty="0">
                <a:solidFill>
                  <a:srgbClr val="0070C0"/>
                </a:solidFill>
                <a:latin typeface="Cambria"/>
                <a:ea typeface="Cambria"/>
                <a:cs typeface="Cambria"/>
                <a:sym typeface="Cambria"/>
              </a:rPr>
              <a:t> </a:t>
            </a:r>
            <a:r>
              <a:rPr lang="en-US" sz="2400" dirty="0" err="1">
                <a:solidFill>
                  <a:srgbClr val="0070C0"/>
                </a:solidFill>
                <a:latin typeface="Cambria"/>
                <a:ea typeface="Cambria"/>
                <a:cs typeface="Cambria"/>
                <a:sym typeface="Cambria"/>
              </a:rPr>
              <a:t>dengan</a:t>
            </a:r>
            <a:r>
              <a:rPr lang="en-US" sz="2400" dirty="0">
                <a:solidFill>
                  <a:srgbClr val="0070C0"/>
                </a:solidFill>
                <a:latin typeface="Cambria"/>
                <a:ea typeface="Cambria"/>
                <a:cs typeface="Cambria"/>
                <a:sym typeface="Cambria"/>
              </a:rPr>
              <a:t> </a:t>
            </a:r>
            <a:r>
              <a:rPr lang="en-US" sz="2400" dirty="0" err="1">
                <a:solidFill>
                  <a:srgbClr val="0070C0"/>
                </a:solidFill>
                <a:latin typeface="Cambria"/>
                <a:ea typeface="Cambria"/>
                <a:cs typeface="Cambria"/>
                <a:sym typeface="Cambria"/>
              </a:rPr>
              <a:t>karakteristik</a:t>
            </a:r>
            <a:r>
              <a:rPr lang="en-US" sz="2400" dirty="0">
                <a:solidFill>
                  <a:srgbClr val="0070C0"/>
                </a:solidFill>
                <a:latin typeface="Cambria"/>
                <a:ea typeface="Cambria"/>
                <a:cs typeface="Cambria"/>
                <a:sym typeface="Cambria"/>
              </a:rPr>
              <a:t>, </a:t>
            </a:r>
            <a:r>
              <a:rPr lang="en-US" sz="2400" dirty="0" err="1">
                <a:solidFill>
                  <a:srgbClr val="0070C0"/>
                </a:solidFill>
                <a:latin typeface="Cambria"/>
                <a:ea typeface="Cambria"/>
                <a:cs typeface="Cambria"/>
                <a:sym typeface="Cambria"/>
              </a:rPr>
              <a:t>konteks</a:t>
            </a:r>
            <a:r>
              <a:rPr lang="en-US" sz="2400" dirty="0">
                <a:solidFill>
                  <a:srgbClr val="0070C0"/>
                </a:solidFill>
                <a:latin typeface="Cambria"/>
                <a:ea typeface="Cambria"/>
                <a:cs typeface="Cambria"/>
                <a:sym typeface="Cambria"/>
              </a:rPr>
              <a:t> dan </a:t>
            </a:r>
            <a:r>
              <a:rPr lang="en-US" sz="2400" dirty="0" err="1">
                <a:solidFill>
                  <a:srgbClr val="0070C0"/>
                </a:solidFill>
                <a:latin typeface="Cambria"/>
                <a:ea typeface="Cambria"/>
                <a:cs typeface="Cambria"/>
                <a:sym typeface="Cambria"/>
              </a:rPr>
              <a:t>kebutuhan</a:t>
            </a:r>
            <a:r>
              <a:rPr lang="en-US" sz="2400" dirty="0">
                <a:solidFill>
                  <a:srgbClr val="0070C0"/>
                </a:solidFill>
                <a:latin typeface="Cambria"/>
                <a:ea typeface="Cambria"/>
                <a:cs typeface="Cambria"/>
                <a:sym typeface="Cambria"/>
              </a:rPr>
              <a:t> </a:t>
            </a:r>
            <a:r>
              <a:rPr lang="en-US" sz="2400" dirty="0" err="1">
                <a:solidFill>
                  <a:srgbClr val="0070C0"/>
                </a:solidFill>
                <a:latin typeface="Cambria"/>
                <a:ea typeface="Cambria"/>
                <a:cs typeface="Cambria"/>
                <a:sym typeface="Cambria"/>
              </a:rPr>
              <a:t>kelas</a:t>
            </a:r>
            <a:r>
              <a:rPr lang="en-US" sz="2400" dirty="0">
                <a:solidFill>
                  <a:srgbClr val="0070C0"/>
                </a:solidFill>
                <a:latin typeface="Cambria"/>
                <a:ea typeface="Cambria"/>
                <a:cs typeface="Cambria"/>
                <a:sym typeface="Cambria"/>
              </a:rPr>
              <a:t>.</a:t>
            </a:r>
          </a:p>
          <a:p>
            <a:pPr marL="0" marR="0" lvl="0" indent="0" algn="l" rtl="0">
              <a:lnSpc>
                <a:spcPct val="100000"/>
              </a:lnSpc>
              <a:spcBef>
                <a:spcPts val="0"/>
              </a:spcBef>
              <a:spcAft>
                <a:spcPts val="0"/>
              </a:spcAft>
              <a:buNone/>
            </a:pPr>
            <a:endParaRPr lang="en-US" sz="2400" b="0" i="0" u="none" strike="noStrike" cap="none" dirty="0">
              <a:solidFill>
                <a:srgbClr val="0070C0"/>
              </a:solidFill>
              <a:latin typeface="Cambria"/>
              <a:ea typeface="Cambria"/>
              <a:cs typeface="Cambria"/>
              <a:sym typeface="Cambria"/>
            </a:endParaRPr>
          </a:p>
          <a:p>
            <a:pPr algn="just" rtl="0">
              <a:spcBef>
                <a:spcPts val="0"/>
              </a:spcBef>
              <a:spcAft>
                <a:spcPts val="0"/>
              </a:spcAft>
            </a:pPr>
            <a:r>
              <a:rPr lang="en-US" sz="2400" b="0" i="0" u="none" strike="noStrike" cap="none" dirty="0" err="1">
                <a:solidFill>
                  <a:srgbClr val="0070C0"/>
                </a:solidFill>
                <a:latin typeface="Cambria"/>
                <a:ea typeface="Cambria"/>
                <a:cs typeface="Cambria"/>
                <a:sym typeface="Cambria"/>
              </a:rPr>
              <a:t>Struktur</a:t>
            </a:r>
            <a:r>
              <a:rPr lang="en-US" sz="2400" b="0" i="0" u="none" strike="noStrike" cap="none" dirty="0">
                <a:solidFill>
                  <a:srgbClr val="0070C0"/>
                </a:solidFill>
                <a:latin typeface="Cambria"/>
                <a:ea typeface="Cambria"/>
                <a:cs typeface="Cambria"/>
                <a:sym typeface="Cambria"/>
              </a:rPr>
              <a:t> </a:t>
            </a:r>
            <a:r>
              <a:rPr lang="en-US" sz="2400" b="0" i="0" u="none" strike="noStrike" cap="none" dirty="0" err="1">
                <a:solidFill>
                  <a:srgbClr val="0070C0"/>
                </a:solidFill>
                <a:latin typeface="Cambria"/>
                <a:ea typeface="Cambria"/>
                <a:cs typeface="Cambria"/>
                <a:sym typeface="Cambria"/>
              </a:rPr>
              <a:t>wajib</a:t>
            </a:r>
            <a:r>
              <a:rPr lang="en-US" sz="2400" b="0" i="0" u="none" strike="noStrike" cap="none" dirty="0">
                <a:solidFill>
                  <a:srgbClr val="0070C0"/>
                </a:solidFill>
                <a:latin typeface="Cambria"/>
                <a:ea typeface="Cambria"/>
                <a:cs typeface="Cambria"/>
                <a:sym typeface="Cambria"/>
              </a:rPr>
              <a:t> </a:t>
            </a:r>
            <a:r>
              <a:rPr lang="en-US" sz="2400" b="0" i="0" u="none" strike="noStrike" cap="none" dirty="0" err="1">
                <a:solidFill>
                  <a:srgbClr val="0070C0"/>
                </a:solidFill>
                <a:latin typeface="Cambria"/>
                <a:ea typeface="Cambria"/>
                <a:cs typeface="Cambria"/>
                <a:sym typeface="Cambria"/>
              </a:rPr>
              <a:t>dalam</a:t>
            </a:r>
            <a:r>
              <a:rPr lang="en-US" sz="2400" b="0" i="0" u="none" strike="noStrike" cap="none" dirty="0">
                <a:solidFill>
                  <a:srgbClr val="0070C0"/>
                </a:solidFill>
                <a:latin typeface="Cambria"/>
                <a:ea typeface="Cambria"/>
                <a:cs typeface="Cambria"/>
                <a:sym typeface="Cambria"/>
              </a:rPr>
              <a:t> </a:t>
            </a:r>
            <a:r>
              <a:rPr lang="en-US" sz="2400" b="0" i="0" u="none" strike="noStrike" cap="none" dirty="0" err="1">
                <a:solidFill>
                  <a:srgbClr val="0070C0"/>
                </a:solidFill>
                <a:latin typeface="Cambria"/>
                <a:ea typeface="Cambria"/>
                <a:cs typeface="Cambria"/>
                <a:sym typeface="Cambria"/>
              </a:rPr>
              <a:t>modul</a:t>
            </a:r>
            <a:r>
              <a:rPr lang="en-US" sz="2400" b="0" i="0" u="none" strike="noStrike" cap="none" dirty="0">
                <a:solidFill>
                  <a:srgbClr val="0070C0"/>
                </a:solidFill>
                <a:latin typeface="Cambria"/>
                <a:ea typeface="Cambria"/>
                <a:cs typeface="Cambria"/>
                <a:sym typeface="Cambria"/>
              </a:rPr>
              <a:t> ajar </a:t>
            </a:r>
            <a:r>
              <a:rPr lang="en-US" sz="2400" b="0" i="0" u="none" strike="noStrike" cap="none" dirty="0" err="1">
                <a:solidFill>
                  <a:srgbClr val="0070C0"/>
                </a:solidFill>
                <a:latin typeface="Cambria"/>
                <a:ea typeface="Cambria"/>
                <a:cs typeface="Cambria"/>
                <a:sym typeface="Cambria"/>
              </a:rPr>
              <a:t>adalah</a:t>
            </a:r>
            <a:r>
              <a:rPr lang="en-US" sz="2400" b="0" i="0" u="none" strike="noStrike" cap="none" dirty="0">
                <a:solidFill>
                  <a:srgbClr val="0070C0"/>
                </a:solidFill>
                <a:latin typeface="Cambria"/>
                <a:ea typeface="Cambria"/>
                <a:cs typeface="Cambria"/>
                <a:sym typeface="Cambria"/>
              </a:rPr>
              <a:t> </a:t>
            </a:r>
            <a:r>
              <a:rPr lang="en-US" sz="2400" cap="none" dirty="0" err="1">
                <a:solidFill>
                  <a:schemeClr val="accent1"/>
                </a:solidFill>
                <a:latin typeface="Cambria" panose="02040503050406030204" pitchFamily="18" charset="0"/>
                <a:ea typeface="Cambria" panose="02040503050406030204" pitchFamily="18" charset="0"/>
                <a:cs typeface="Cambria"/>
                <a:sym typeface="Cambria"/>
              </a:rPr>
              <a:t>t</a:t>
            </a:r>
            <a:r>
              <a:rPr lang="en-US" sz="2400" b="0" i="0" u="none" strike="noStrike" dirty="0" err="1">
                <a:solidFill>
                  <a:schemeClr val="accent1"/>
                </a:solidFill>
                <a:effectLst/>
                <a:latin typeface="Cambria" panose="02040503050406030204" pitchFamily="18" charset="0"/>
                <a:ea typeface="Cambria" panose="02040503050406030204" pitchFamily="18" charset="0"/>
              </a:rPr>
              <a:t>ujuan</a:t>
            </a:r>
            <a:r>
              <a:rPr lang="en-US" sz="2400" b="0" i="0" u="none" strike="noStrike" dirty="0">
                <a:solidFill>
                  <a:schemeClr val="accent1"/>
                </a:solidFill>
                <a:effectLst/>
                <a:latin typeface="Cambria" panose="02040503050406030204" pitchFamily="18" charset="0"/>
                <a:ea typeface="Cambria" panose="02040503050406030204" pitchFamily="18" charset="0"/>
              </a:rPr>
              <a:t> </a:t>
            </a:r>
            <a:r>
              <a:rPr lang="en-US" sz="2400" dirty="0" err="1">
                <a:solidFill>
                  <a:schemeClr val="accent1"/>
                </a:solidFill>
                <a:latin typeface="Cambria" panose="02040503050406030204" pitchFamily="18" charset="0"/>
                <a:ea typeface="Cambria" panose="02040503050406030204" pitchFamily="18" charset="0"/>
              </a:rPr>
              <a:t>pembelajaran</a:t>
            </a:r>
            <a:r>
              <a:rPr lang="en-US" sz="2400" dirty="0">
                <a:solidFill>
                  <a:schemeClr val="accent1"/>
                </a:solidFill>
                <a:latin typeface="Cambria" panose="02040503050406030204" pitchFamily="18" charset="0"/>
                <a:ea typeface="Cambria" panose="02040503050406030204" pitchFamily="18" charset="0"/>
              </a:rPr>
              <a:t>, </a:t>
            </a:r>
            <a:r>
              <a:rPr lang="en-US" sz="2400" dirty="0" err="1">
                <a:solidFill>
                  <a:schemeClr val="accent1"/>
                </a:solidFill>
                <a:latin typeface="Cambria" panose="02040503050406030204" pitchFamily="18" charset="0"/>
                <a:ea typeface="Cambria" panose="02040503050406030204" pitchFamily="18" charset="0"/>
              </a:rPr>
              <a:t>l</a:t>
            </a:r>
            <a:r>
              <a:rPr lang="en-US" sz="2400" b="0" i="0" u="none" strike="noStrike" dirty="0" err="1">
                <a:solidFill>
                  <a:schemeClr val="accent1"/>
                </a:solidFill>
                <a:effectLst/>
                <a:latin typeface="Cambria" panose="02040503050406030204" pitchFamily="18" charset="0"/>
                <a:ea typeface="Cambria" panose="02040503050406030204" pitchFamily="18" charset="0"/>
              </a:rPr>
              <a:t>angkah-langkah</a:t>
            </a:r>
            <a:r>
              <a:rPr lang="en-US" sz="2400" b="0" i="0" u="none" strike="noStrike" dirty="0">
                <a:solidFill>
                  <a:schemeClr val="accent1"/>
                </a:solidFill>
                <a:effectLst/>
                <a:latin typeface="Cambria" panose="02040503050406030204" pitchFamily="18" charset="0"/>
                <a:ea typeface="Cambria" panose="02040503050406030204" pitchFamily="18" charset="0"/>
              </a:rPr>
              <a:t> </a:t>
            </a:r>
            <a:r>
              <a:rPr lang="en-US" sz="2400" dirty="0" err="1">
                <a:solidFill>
                  <a:schemeClr val="accent1"/>
                </a:solidFill>
                <a:latin typeface="Cambria" panose="02040503050406030204" pitchFamily="18" charset="0"/>
                <a:ea typeface="Cambria" panose="02040503050406030204" pitchFamily="18" charset="0"/>
              </a:rPr>
              <a:t>p</a:t>
            </a:r>
            <a:r>
              <a:rPr lang="en-US" sz="2400" b="0" i="0" u="none" strike="noStrike" dirty="0" err="1">
                <a:solidFill>
                  <a:schemeClr val="accent1"/>
                </a:solidFill>
                <a:effectLst/>
                <a:latin typeface="Cambria" panose="02040503050406030204" pitchFamily="18" charset="0"/>
                <a:ea typeface="Cambria" panose="02040503050406030204" pitchFamily="18" charset="0"/>
              </a:rPr>
              <a:t>embelajaran</a:t>
            </a:r>
            <a:r>
              <a:rPr lang="en-US" sz="2400" b="0" i="0" u="none" strike="noStrike" dirty="0">
                <a:solidFill>
                  <a:schemeClr val="accent1"/>
                </a:solidFill>
                <a:effectLst/>
                <a:latin typeface="Cambria" panose="02040503050406030204" pitchFamily="18" charset="0"/>
                <a:ea typeface="Cambria" panose="02040503050406030204" pitchFamily="18" charset="0"/>
              </a:rPr>
              <a:t> </a:t>
            </a:r>
            <a:r>
              <a:rPr lang="en-US" sz="2400" b="0" i="0" u="none" strike="noStrike" dirty="0" err="1">
                <a:solidFill>
                  <a:schemeClr val="accent1"/>
                </a:solidFill>
                <a:effectLst/>
                <a:latin typeface="Cambria" panose="02040503050406030204" pitchFamily="18" charset="0"/>
                <a:ea typeface="Cambria" panose="02040503050406030204" pitchFamily="18" charset="0"/>
              </a:rPr>
              <a:t>atau</a:t>
            </a:r>
            <a:r>
              <a:rPr lang="en-US" sz="2400" b="0" i="0" u="none" strike="noStrike" dirty="0">
                <a:solidFill>
                  <a:schemeClr val="accent1"/>
                </a:solidFill>
                <a:effectLst/>
                <a:latin typeface="Cambria" panose="02040503050406030204" pitchFamily="18" charset="0"/>
                <a:ea typeface="Cambria" panose="02040503050406030204" pitchFamily="18" charset="0"/>
              </a:rPr>
              <a:t> </a:t>
            </a:r>
            <a:r>
              <a:rPr lang="en-US" sz="2400" dirty="0" err="1">
                <a:solidFill>
                  <a:schemeClr val="accent1"/>
                </a:solidFill>
                <a:latin typeface="Cambria" panose="02040503050406030204" pitchFamily="18" charset="0"/>
                <a:ea typeface="Cambria" panose="02040503050406030204" pitchFamily="18" charset="0"/>
              </a:rPr>
              <a:t>k</a:t>
            </a:r>
            <a:r>
              <a:rPr lang="en-US" sz="2400" b="0" i="0" u="none" strike="noStrike" dirty="0" err="1">
                <a:solidFill>
                  <a:schemeClr val="accent1"/>
                </a:solidFill>
                <a:effectLst/>
                <a:latin typeface="Cambria" panose="02040503050406030204" pitchFamily="18" charset="0"/>
                <a:ea typeface="Cambria" panose="02040503050406030204" pitchFamily="18" charset="0"/>
              </a:rPr>
              <a:t>egiatan</a:t>
            </a:r>
            <a:r>
              <a:rPr lang="en-US" sz="2400" b="0" i="0" u="none" strike="noStrike" dirty="0">
                <a:solidFill>
                  <a:schemeClr val="accent1"/>
                </a:solidFill>
                <a:effectLst/>
                <a:latin typeface="Cambria" panose="02040503050406030204" pitchFamily="18" charset="0"/>
                <a:ea typeface="Cambria" panose="02040503050406030204" pitchFamily="18" charset="0"/>
              </a:rPr>
              <a:t> </a:t>
            </a:r>
            <a:r>
              <a:rPr lang="en-US" sz="2400" dirty="0" err="1">
                <a:solidFill>
                  <a:schemeClr val="accent1"/>
                </a:solidFill>
                <a:latin typeface="Cambria" panose="02040503050406030204" pitchFamily="18" charset="0"/>
                <a:ea typeface="Cambria" panose="02040503050406030204" pitchFamily="18" charset="0"/>
              </a:rPr>
              <a:t>p</a:t>
            </a:r>
            <a:r>
              <a:rPr lang="en-US" sz="2400" b="0" i="0" u="none" strike="noStrike" dirty="0" err="1">
                <a:solidFill>
                  <a:schemeClr val="accent1"/>
                </a:solidFill>
                <a:effectLst/>
                <a:latin typeface="Cambria" panose="02040503050406030204" pitchFamily="18" charset="0"/>
                <a:ea typeface="Cambria" panose="02040503050406030204" pitchFamily="18" charset="0"/>
              </a:rPr>
              <a:t>embelajaran</a:t>
            </a:r>
            <a:r>
              <a:rPr lang="en-US" sz="2400" b="0" i="0" u="none" strike="noStrike" dirty="0">
                <a:solidFill>
                  <a:schemeClr val="accent1"/>
                </a:solidFill>
                <a:effectLst/>
                <a:latin typeface="Cambria" panose="02040503050406030204" pitchFamily="18" charset="0"/>
                <a:ea typeface="Cambria" panose="02040503050406030204" pitchFamily="18" charset="0"/>
              </a:rPr>
              <a:t>  </a:t>
            </a:r>
            <a:r>
              <a:rPr lang="en-US" sz="2400" b="0" i="0" u="none" strike="noStrike" dirty="0" err="1">
                <a:solidFill>
                  <a:schemeClr val="accent1"/>
                </a:solidFill>
                <a:effectLst/>
                <a:latin typeface="Cambria" panose="02040503050406030204" pitchFamily="18" charset="0"/>
                <a:ea typeface="Cambria" panose="02040503050406030204" pitchFamily="18" charset="0"/>
              </a:rPr>
              <a:t>dan</a:t>
            </a:r>
            <a:r>
              <a:rPr lang="en-US" sz="2400" b="0" i="0" u="none" strike="noStrike" dirty="0">
                <a:solidFill>
                  <a:schemeClr val="accent1"/>
                </a:solidFill>
                <a:effectLst/>
                <a:latin typeface="Cambria" panose="02040503050406030204" pitchFamily="18" charset="0"/>
                <a:ea typeface="Cambria" panose="02040503050406030204" pitchFamily="18" charset="0"/>
              </a:rPr>
              <a:t> </a:t>
            </a:r>
            <a:r>
              <a:rPr lang="en-US" sz="2400" b="0" i="0" u="none" strike="noStrike" dirty="0" err="1" smtClean="0">
                <a:solidFill>
                  <a:schemeClr val="accent1"/>
                </a:solidFill>
                <a:effectLst/>
                <a:latin typeface="Cambria" panose="02040503050406030204" pitchFamily="18" charset="0"/>
                <a:ea typeface="Cambria" panose="02040503050406030204" pitchFamily="18" charset="0"/>
              </a:rPr>
              <a:t>asesmen</a:t>
            </a:r>
            <a:r>
              <a:rPr lang="en-US" sz="2400" dirty="0">
                <a:solidFill>
                  <a:schemeClr val="accent1"/>
                </a:solidFill>
                <a:latin typeface="Cambria" panose="02040503050406030204" pitchFamily="18" charset="0"/>
                <a:ea typeface="Cambria" panose="02040503050406030204" pitchFamily="18" charset="0"/>
              </a:rPr>
              <a:t> </a:t>
            </a:r>
            <a:r>
              <a:rPr lang="en-US" sz="2400" dirty="0" err="1" smtClean="0">
                <a:solidFill>
                  <a:schemeClr val="accent1"/>
                </a:solidFill>
                <a:latin typeface="Cambria" panose="02040503050406030204" pitchFamily="18" charset="0"/>
                <a:ea typeface="Cambria" panose="02040503050406030204" pitchFamily="18" charset="0"/>
              </a:rPr>
              <a:t>p</a:t>
            </a:r>
            <a:r>
              <a:rPr lang="en-US" sz="2400" b="0" i="0" u="none" strike="noStrike" dirty="0" err="1" smtClean="0">
                <a:solidFill>
                  <a:schemeClr val="accent1"/>
                </a:solidFill>
                <a:effectLst/>
                <a:latin typeface="Cambria" panose="02040503050406030204" pitchFamily="18" charset="0"/>
                <a:ea typeface="Cambria" panose="02040503050406030204" pitchFamily="18" charset="0"/>
              </a:rPr>
              <a:t>embelajaran</a:t>
            </a:r>
            <a:r>
              <a:rPr lang="en-US" sz="2400" b="0" i="0" u="none" strike="noStrike" dirty="0">
                <a:solidFill>
                  <a:schemeClr val="accent1"/>
                </a:solidFill>
                <a:effectLst/>
                <a:latin typeface="Cambria" panose="02040503050406030204" pitchFamily="18" charset="0"/>
                <a:ea typeface="Cambria" panose="02040503050406030204" pitchFamily="18" charset="0"/>
              </a:rPr>
              <a:t>. </a:t>
            </a:r>
            <a:r>
              <a:rPr lang="en-US" sz="2400" b="0" i="0" u="none" strike="noStrike" dirty="0" err="1">
                <a:solidFill>
                  <a:schemeClr val="accent1"/>
                </a:solidFill>
                <a:effectLst/>
                <a:latin typeface="Cambria" panose="02040503050406030204" pitchFamily="18" charset="0"/>
                <a:ea typeface="Cambria" panose="02040503050406030204" pitchFamily="18" charset="0"/>
              </a:rPr>
              <a:t>Pendidik</a:t>
            </a:r>
            <a:r>
              <a:rPr lang="en-US" sz="2400" b="0" i="0" u="none" strike="noStrike" dirty="0">
                <a:solidFill>
                  <a:schemeClr val="accent1"/>
                </a:solidFill>
                <a:effectLst/>
                <a:latin typeface="Cambria" panose="02040503050406030204" pitchFamily="18" charset="0"/>
                <a:ea typeface="Cambria" panose="02040503050406030204" pitchFamily="18" charset="0"/>
              </a:rPr>
              <a:t> </a:t>
            </a:r>
            <a:r>
              <a:rPr lang="en-US" sz="2400" b="0" i="0" u="none" strike="noStrike" dirty="0" err="1">
                <a:solidFill>
                  <a:schemeClr val="accent1"/>
                </a:solidFill>
                <a:effectLst/>
                <a:latin typeface="Cambria" panose="02040503050406030204" pitchFamily="18" charset="0"/>
                <a:ea typeface="Cambria" panose="02040503050406030204" pitchFamily="18" charset="0"/>
              </a:rPr>
              <a:t>diperbolehkan</a:t>
            </a:r>
            <a:r>
              <a:rPr lang="en-US" sz="2400" b="0" i="0" u="none" strike="noStrike" dirty="0">
                <a:solidFill>
                  <a:schemeClr val="accent1"/>
                </a:solidFill>
                <a:effectLst/>
                <a:latin typeface="Cambria" panose="02040503050406030204" pitchFamily="18" charset="0"/>
                <a:ea typeface="Cambria" panose="02040503050406030204" pitchFamily="18" charset="0"/>
              </a:rPr>
              <a:t> </a:t>
            </a:r>
            <a:r>
              <a:rPr lang="en-US" sz="2400" b="0" i="0" u="none" strike="noStrike" dirty="0" err="1">
                <a:solidFill>
                  <a:schemeClr val="accent1"/>
                </a:solidFill>
                <a:effectLst/>
                <a:latin typeface="Cambria" panose="02040503050406030204" pitchFamily="18" charset="0"/>
                <a:ea typeface="Cambria" panose="02040503050406030204" pitchFamily="18" charset="0"/>
              </a:rPr>
              <a:t>apabila</a:t>
            </a:r>
            <a:r>
              <a:rPr lang="en-US" sz="2400" b="0" i="0" u="none" strike="noStrike" dirty="0">
                <a:solidFill>
                  <a:schemeClr val="accent1"/>
                </a:solidFill>
                <a:effectLst/>
                <a:latin typeface="Cambria" panose="02040503050406030204" pitchFamily="18" charset="0"/>
                <a:ea typeface="Cambria" panose="02040503050406030204" pitchFamily="18" charset="0"/>
              </a:rPr>
              <a:t> </a:t>
            </a:r>
            <a:r>
              <a:rPr lang="en-US" sz="2400" b="0" i="0" u="none" strike="noStrike" dirty="0" err="1">
                <a:solidFill>
                  <a:schemeClr val="accent1"/>
                </a:solidFill>
                <a:effectLst/>
                <a:latin typeface="Cambria" panose="02040503050406030204" pitchFamily="18" charset="0"/>
                <a:ea typeface="Cambria" panose="02040503050406030204" pitchFamily="18" charset="0"/>
              </a:rPr>
              <a:t>ingin</a:t>
            </a:r>
            <a:r>
              <a:rPr lang="en-US" sz="2400" b="0" i="0" u="none" strike="noStrike" dirty="0">
                <a:solidFill>
                  <a:schemeClr val="accent1"/>
                </a:solidFill>
                <a:effectLst/>
                <a:latin typeface="Cambria" panose="02040503050406030204" pitchFamily="18" charset="0"/>
                <a:ea typeface="Cambria" panose="02040503050406030204" pitchFamily="18" charset="0"/>
              </a:rPr>
              <a:t> </a:t>
            </a:r>
            <a:r>
              <a:rPr lang="en-US" sz="2400" b="0" i="0" u="none" strike="noStrike" dirty="0" err="1">
                <a:solidFill>
                  <a:schemeClr val="accent1"/>
                </a:solidFill>
                <a:effectLst/>
                <a:latin typeface="Cambria" panose="02040503050406030204" pitchFamily="18" charset="0"/>
                <a:ea typeface="Cambria" panose="02040503050406030204" pitchFamily="18" charset="0"/>
              </a:rPr>
              <a:t>menambahkan</a:t>
            </a:r>
            <a:r>
              <a:rPr lang="en-US" sz="2400" b="0" i="0" u="none" strike="noStrike" dirty="0">
                <a:solidFill>
                  <a:schemeClr val="accent1"/>
                </a:solidFill>
                <a:effectLst/>
                <a:latin typeface="Cambria" panose="02040503050406030204" pitchFamily="18" charset="0"/>
                <a:ea typeface="Cambria" panose="02040503050406030204" pitchFamily="18" charset="0"/>
              </a:rPr>
              <a:t> </a:t>
            </a:r>
            <a:r>
              <a:rPr lang="en-US" sz="2400" b="0" i="0" u="none" strike="noStrike" dirty="0" err="1">
                <a:solidFill>
                  <a:schemeClr val="accent1"/>
                </a:solidFill>
                <a:effectLst/>
                <a:latin typeface="Cambria" panose="02040503050406030204" pitchFamily="18" charset="0"/>
                <a:ea typeface="Cambria" panose="02040503050406030204" pitchFamily="18" charset="0"/>
              </a:rPr>
              <a:t>komponen</a:t>
            </a:r>
            <a:r>
              <a:rPr lang="en-US" sz="2400" b="0" i="0" u="none" strike="noStrike" dirty="0">
                <a:solidFill>
                  <a:schemeClr val="accent1"/>
                </a:solidFill>
                <a:effectLst/>
                <a:latin typeface="Cambria" panose="02040503050406030204" pitchFamily="18" charset="0"/>
                <a:ea typeface="Cambria" panose="02040503050406030204" pitchFamily="18" charset="0"/>
              </a:rPr>
              <a:t> lain yang </a:t>
            </a:r>
            <a:r>
              <a:rPr lang="en-US" sz="2400" b="0" i="0" u="none" strike="noStrike" dirty="0" err="1">
                <a:solidFill>
                  <a:schemeClr val="accent1"/>
                </a:solidFill>
                <a:effectLst/>
                <a:latin typeface="Cambria" panose="02040503050406030204" pitchFamily="18" charset="0"/>
                <a:ea typeface="Cambria" panose="02040503050406030204" pitchFamily="18" charset="0"/>
              </a:rPr>
              <a:t>relevan</a:t>
            </a:r>
            <a:r>
              <a:rPr lang="en-US" sz="2400" b="0" i="0" u="none" strike="noStrike" dirty="0">
                <a:solidFill>
                  <a:schemeClr val="accent1"/>
                </a:solidFill>
                <a:effectLst/>
                <a:latin typeface="Cambria" panose="02040503050406030204" pitchFamily="18" charset="0"/>
                <a:ea typeface="Cambria" panose="02040503050406030204" pitchFamily="18" charset="0"/>
              </a:rPr>
              <a:t>.</a:t>
            </a:r>
          </a:p>
          <a:p>
            <a:pPr marL="0" marR="0" lvl="0" indent="0" algn="just" rtl="0">
              <a:lnSpc>
                <a:spcPct val="100000"/>
              </a:lnSpc>
              <a:spcBef>
                <a:spcPts val="0"/>
              </a:spcBef>
              <a:spcAft>
                <a:spcPts val="0"/>
              </a:spcAft>
              <a:buNone/>
            </a:pPr>
            <a:r>
              <a:rPr lang="en-US" sz="2400" b="0" i="0" u="none" strike="noStrike" cap="none" dirty="0">
                <a:solidFill>
                  <a:srgbClr val="0070C0"/>
                </a:solidFill>
                <a:latin typeface="Cambria"/>
                <a:ea typeface="Cambria"/>
                <a:cs typeface="Cambria"/>
                <a:sym typeface="Cambria"/>
              </a:rPr>
              <a:t> </a:t>
            </a:r>
            <a:endParaRPr sz="2400" b="0" i="0" u="none" strike="noStrike" cap="none" dirty="0">
              <a:solidFill>
                <a:schemeClr val="dk1"/>
              </a:solidFill>
              <a:latin typeface="Cambria"/>
              <a:ea typeface="Cambria"/>
              <a:cs typeface="Cambria"/>
              <a:sym typeface="Cambria"/>
            </a:endParaRPr>
          </a:p>
          <a:p>
            <a:pPr marL="0" marR="0" lvl="0" indent="0" algn="just" rtl="0">
              <a:lnSpc>
                <a:spcPct val="100000"/>
              </a:lnSpc>
              <a:spcBef>
                <a:spcPts val="0"/>
              </a:spcBef>
              <a:spcAft>
                <a:spcPts val="0"/>
              </a:spcAft>
              <a:buNone/>
            </a:pPr>
            <a:endParaRPr sz="24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None/>
            </a:pPr>
            <a:endParaRPr sz="20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None/>
            </a:pPr>
            <a:endParaRPr sz="14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49469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18"/>
                                        </p:tgtEl>
                                        <p:attrNameLst>
                                          <p:attrName>style.visibility</p:attrName>
                                        </p:attrNameLst>
                                      </p:cBhvr>
                                      <p:to>
                                        <p:strVal val="visible"/>
                                      </p:to>
                                    </p:set>
                                    <p:animEffect transition="in" filter="fade">
                                      <p:cBhvr>
                                        <p:cTn id="7" dur="750"/>
                                        <p:tgtEl>
                                          <p:spTgt spid="218"/>
                                        </p:tgtEl>
                                      </p:cBhvr>
                                    </p:animEffect>
                                  </p:childTnLst>
                                </p:cTn>
                              </p:par>
                              <p:par>
                                <p:cTn id="8" presetID="10" presetClass="entr" presetSubtype="0" fill="hold" nodeType="withEffect">
                                  <p:stCondLst>
                                    <p:cond delay="700"/>
                                  </p:stCondLst>
                                  <p:childTnLst>
                                    <p:set>
                                      <p:cBhvr>
                                        <p:cTn id="9" dur="1" fill="hold">
                                          <p:stCondLst>
                                            <p:cond delay="0"/>
                                          </p:stCondLst>
                                        </p:cTn>
                                        <p:tgtEl>
                                          <p:spTgt spid="218"/>
                                        </p:tgtEl>
                                        <p:attrNameLst>
                                          <p:attrName>style.visibility</p:attrName>
                                        </p:attrNameLst>
                                      </p:cBhvr>
                                      <p:to>
                                        <p:strVal val="visible"/>
                                      </p:to>
                                    </p:set>
                                    <p:animEffect transition="in" filter="fade">
                                      <p:cBhvr>
                                        <p:cTn id="10" dur="100"/>
                                        <p:tgtEl>
                                          <p:spTgt spid="218"/>
                                        </p:tgtEl>
                                      </p:cBhvr>
                                    </p:animEffect>
                                  </p:childTnLst>
                                </p:cTn>
                              </p:par>
                            </p:childTnLst>
                          </p:cTn>
                        </p:par>
                        <p:par>
                          <p:cTn id="11" fill="hold">
                            <p:stCondLst>
                              <p:cond delay="750"/>
                            </p:stCondLst>
                            <p:childTnLst>
                              <p:par>
                                <p:cTn id="12" presetID="10" presetClass="entr" presetSubtype="0" fill="hold" nodeType="afterEffect">
                                  <p:stCondLst>
                                    <p:cond delay="0"/>
                                  </p:stCondLst>
                                  <p:childTnLst>
                                    <p:set>
                                      <p:cBhvr>
                                        <p:cTn id="13" dur="1" fill="hold">
                                          <p:stCondLst>
                                            <p:cond delay="0"/>
                                          </p:stCondLst>
                                        </p:cTn>
                                        <p:tgtEl>
                                          <p:spTgt spid="220"/>
                                        </p:tgtEl>
                                        <p:attrNameLst>
                                          <p:attrName>style.visibility</p:attrName>
                                        </p:attrNameLst>
                                      </p:cBhvr>
                                      <p:to>
                                        <p:strVal val="visible"/>
                                      </p:to>
                                    </p:set>
                                    <p:animEffect transition="in" filter="fade">
                                      <p:cBhvr>
                                        <p:cTn id="14" dur="750"/>
                                        <p:tgtEl>
                                          <p:spTgt spid="220"/>
                                        </p:tgtEl>
                                      </p:cBhvr>
                                    </p:animEffect>
                                  </p:childTnLst>
                                </p:cTn>
                              </p:par>
                              <p:par>
                                <p:cTn id="15" presetID="10" presetClass="entr" presetSubtype="0" fill="hold" nodeType="withEffect">
                                  <p:stCondLst>
                                    <p:cond delay="700"/>
                                  </p:stCondLst>
                                  <p:childTnLst>
                                    <p:set>
                                      <p:cBhvr>
                                        <p:cTn id="16" dur="1" fill="hold">
                                          <p:stCondLst>
                                            <p:cond delay="0"/>
                                          </p:stCondLst>
                                        </p:cTn>
                                        <p:tgtEl>
                                          <p:spTgt spid="220"/>
                                        </p:tgtEl>
                                        <p:attrNameLst>
                                          <p:attrName>style.visibility</p:attrName>
                                        </p:attrNameLst>
                                      </p:cBhvr>
                                      <p:to>
                                        <p:strVal val="visible"/>
                                      </p:to>
                                    </p:set>
                                    <p:animEffect transition="in" filter="fade">
                                      <p:cBhvr>
                                        <p:cTn id="17" dur="100"/>
                                        <p:tgtEl>
                                          <p:spTgt spid="220"/>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22"/>
                                        </p:tgtEl>
                                        <p:attrNameLst>
                                          <p:attrName>style.visibility</p:attrName>
                                        </p:attrNameLst>
                                      </p:cBhvr>
                                      <p:to>
                                        <p:strVal val="visible"/>
                                      </p:to>
                                    </p:set>
                                    <p:animEffect transition="in" filter="fade">
                                      <p:cBhvr>
                                        <p:cTn id="21" dur="750"/>
                                        <p:tgtEl>
                                          <p:spTgt spid="222"/>
                                        </p:tgtEl>
                                      </p:cBhvr>
                                    </p:animEffect>
                                  </p:childTnLst>
                                </p:cTn>
                              </p:par>
                              <p:par>
                                <p:cTn id="22" presetID="10" presetClass="entr" presetSubtype="0" fill="hold" nodeType="withEffect">
                                  <p:stCondLst>
                                    <p:cond delay="700"/>
                                  </p:stCondLst>
                                  <p:childTnLst>
                                    <p:set>
                                      <p:cBhvr>
                                        <p:cTn id="23" dur="1" fill="hold">
                                          <p:stCondLst>
                                            <p:cond delay="0"/>
                                          </p:stCondLst>
                                        </p:cTn>
                                        <p:tgtEl>
                                          <p:spTgt spid="222"/>
                                        </p:tgtEl>
                                        <p:attrNameLst>
                                          <p:attrName>style.visibility</p:attrName>
                                        </p:attrNameLst>
                                      </p:cBhvr>
                                      <p:to>
                                        <p:strVal val="visible"/>
                                      </p:to>
                                    </p:set>
                                    <p:animEffect transition="in" filter="fade">
                                      <p:cBhvr>
                                        <p:cTn id="24" dur="100"/>
                                        <p:tgtEl>
                                          <p:spTgt spid="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6"/>
          <p:cNvSpPr txBox="1"/>
          <p:nvPr/>
        </p:nvSpPr>
        <p:spPr>
          <a:xfrm>
            <a:off x="162649" y="731500"/>
            <a:ext cx="7426960" cy="1667088"/>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rgbClr val="000000"/>
              </a:buClr>
              <a:buSzPts val="4800"/>
              <a:buFont typeface="Arial"/>
              <a:buNone/>
            </a:pPr>
            <a:r>
              <a:rPr lang="en-US" sz="4800" b="0" i="0" u="none" strike="noStrike" cap="none">
                <a:solidFill>
                  <a:srgbClr val="0070C0"/>
                </a:solidFill>
                <a:latin typeface="Shadows Into Light"/>
                <a:ea typeface="Shadows Into Light"/>
                <a:cs typeface="Shadows Into Light"/>
                <a:sym typeface="Shadows Into Light"/>
              </a:rPr>
              <a:t>Paradigma Asesmen</a:t>
            </a:r>
            <a:endParaRPr sz="4800" b="0" i="0" u="none" strike="noStrike" cap="none">
              <a:solidFill>
                <a:srgbClr val="0070C0"/>
              </a:solidFill>
              <a:latin typeface="Shadows Into Light"/>
              <a:ea typeface="Shadows Into Light"/>
              <a:cs typeface="Shadows Into Light"/>
              <a:sym typeface="Shadows Into Light"/>
            </a:endParaRPr>
          </a:p>
        </p:txBody>
      </p:sp>
      <p:pic>
        <p:nvPicPr>
          <p:cNvPr id="241" name="Google Shape;241;p6"/>
          <p:cNvPicPr preferRelativeResize="0"/>
          <p:nvPr/>
        </p:nvPicPr>
        <p:blipFill rotWithShape="1">
          <a:blip r:embed="rId3">
            <a:alphaModFix/>
          </a:blip>
          <a:srcRect/>
          <a:stretch/>
        </p:blipFill>
        <p:spPr>
          <a:xfrm rot="205660">
            <a:off x="1727663" y="1484254"/>
            <a:ext cx="3968751" cy="588433"/>
          </a:xfrm>
          <a:prstGeom prst="rect">
            <a:avLst/>
          </a:prstGeom>
          <a:noFill/>
          <a:ln>
            <a:noFill/>
          </a:ln>
        </p:spPr>
      </p:pic>
      <p:sp>
        <p:nvSpPr>
          <p:cNvPr id="242" name="Google Shape;242;p6"/>
          <p:cNvSpPr/>
          <p:nvPr/>
        </p:nvSpPr>
        <p:spPr>
          <a:xfrm>
            <a:off x="5106854" y="2152394"/>
            <a:ext cx="2204857" cy="2206752"/>
          </a:xfrm>
          <a:prstGeom prst="ellipse">
            <a:avLst/>
          </a:prstGeom>
          <a:solidFill>
            <a:schemeClr val="lt1"/>
          </a:solidFill>
          <a:ln w="25400" cap="flat" cmpd="sng">
            <a:solidFill>
              <a:schemeClr val="lt1"/>
            </a:solidFill>
            <a:prstDash val="solid"/>
            <a:round/>
            <a:headEnd type="none" w="sm" len="sm"/>
            <a:tailEnd type="none" w="sm" len="sm"/>
          </a:ln>
          <a:effectLst>
            <a:outerShdw blurRad="152400" dist="38100" dir="8100000" algn="tr"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sp>
        <p:nvSpPr>
          <p:cNvPr id="243" name="Google Shape;243;p6"/>
          <p:cNvSpPr/>
          <p:nvPr/>
        </p:nvSpPr>
        <p:spPr>
          <a:xfrm>
            <a:off x="5112499" y="2566704"/>
            <a:ext cx="2247794" cy="14052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133"/>
              <a:buFont typeface="Arial"/>
              <a:buNone/>
            </a:pPr>
            <a:r>
              <a:rPr lang="en-US" sz="2133" b="1" i="0" u="none" strike="noStrike" cap="none">
                <a:solidFill>
                  <a:srgbClr val="262626"/>
                </a:solidFill>
                <a:latin typeface="Cambria"/>
                <a:ea typeface="Cambria"/>
                <a:cs typeface="Cambria"/>
                <a:sym typeface="Cambria"/>
              </a:rPr>
              <a:t>Yang Harus Diperhatikan Dalam Menentukan Asesmen</a:t>
            </a:r>
            <a:endParaRPr sz="1400" b="0" i="0" u="none" strike="noStrike" cap="none">
              <a:solidFill>
                <a:srgbClr val="000000"/>
              </a:solidFill>
              <a:latin typeface="Arial"/>
              <a:ea typeface="Arial"/>
              <a:cs typeface="Arial"/>
              <a:sym typeface="Arial"/>
            </a:endParaRPr>
          </a:p>
        </p:txBody>
      </p:sp>
      <p:grpSp>
        <p:nvGrpSpPr>
          <p:cNvPr id="244" name="Google Shape;244;p6"/>
          <p:cNvGrpSpPr/>
          <p:nvPr/>
        </p:nvGrpSpPr>
        <p:grpSpPr>
          <a:xfrm>
            <a:off x="4649083" y="1784366"/>
            <a:ext cx="3023292" cy="3023616"/>
            <a:chOff x="4832351" y="2532063"/>
            <a:chExt cx="2682874" cy="2682874"/>
          </a:xfrm>
        </p:grpSpPr>
        <p:sp>
          <p:nvSpPr>
            <p:cNvPr id="245" name="Google Shape;245;p6"/>
            <p:cNvSpPr/>
            <p:nvPr/>
          </p:nvSpPr>
          <p:spPr>
            <a:xfrm>
              <a:off x="4832351" y="2532063"/>
              <a:ext cx="2682874" cy="2682874"/>
            </a:xfrm>
            <a:prstGeom prst="donut">
              <a:avLst>
                <a:gd name="adj" fmla="val 3697"/>
              </a:avLst>
            </a:prstGeom>
            <a:gradFill>
              <a:gsLst>
                <a:gs pos="0">
                  <a:srgbClr val="20B0D0"/>
                </a:gs>
                <a:gs pos="17000">
                  <a:srgbClr val="20B0D0"/>
                </a:gs>
                <a:gs pos="39000">
                  <a:srgbClr val="1FA579"/>
                </a:gs>
                <a:gs pos="57880">
                  <a:srgbClr val="782B80"/>
                </a:gs>
                <a:gs pos="79000">
                  <a:srgbClr val="E95A25"/>
                </a:gs>
                <a:gs pos="100000">
                  <a:srgbClr val="E95A25"/>
                </a:gs>
              </a:gsLst>
              <a:path path="circle">
                <a:fillToRect t="100000" r="100000"/>
              </a:path>
              <a:tileRect l="-100000" b="-10000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246" name="Google Shape;246;p6"/>
            <p:cNvSpPr/>
            <p:nvPr/>
          </p:nvSpPr>
          <p:spPr>
            <a:xfrm>
              <a:off x="7223125" y="3173243"/>
              <a:ext cx="222594" cy="222590"/>
            </a:xfrm>
            <a:prstGeom prst="ellipse">
              <a:avLst/>
            </a:prstGeom>
            <a:solidFill>
              <a:srgbClr val="E95A25"/>
            </a:solidFill>
            <a:ln w="28575" cap="flat" cmpd="sng">
              <a:solidFill>
                <a:srgbClr val="BF202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sp>
          <p:nvSpPr>
            <p:cNvPr id="247" name="Google Shape;247;p6"/>
            <p:cNvSpPr/>
            <p:nvPr/>
          </p:nvSpPr>
          <p:spPr>
            <a:xfrm>
              <a:off x="4888535" y="3180863"/>
              <a:ext cx="222594" cy="222590"/>
            </a:xfrm>
            <a:prstGeom prst="ellipse">
              <a:avLst/>
            </a:prstGeom>
            <a:solidFill>
              <a:srgbClr val="E6EA04"/>
            </a:solidFill>
            <a:ln w="28575" cap="flat" cmpd="sng">
              <a:solidFill>
                <a:srgbClr val="85C6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sp>
          <p:nvSpPr>
            <p:cNvPr id="248" name="Google Shape;248;p6"/>
            <p:cNvSpPr/>
            <p:nvPr/>
          </p:nvSpPr>
          <p:spPr>
            <a:xfrm>
              <a:off x="4903788" y="4383542"/>
              <a:ext cx="222594" cy="222590"/>
            </a:xfrm>
            <a:prstGeom prst="ellipse">
              <a:avLst/>
            </a:prstGeom>
            <a:solidFill>
              <a:srgbClr val="85C659"/>
            </a:solidFill>
            <a:ln w="28575" cap="flat" cmpd="sng">
              <a:solidFill>
                <a:srgbClr val="20B0D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sp>
          <p:nvSpPr>
            <p:cNvPr id="249" name="Google Shape;249;p6"/>
            <p:cNvSpPr/>
            <p:nvPr/>
          </p:nvSpPr>
          <p:spPr>
            <a:xfrm>
              <a:off x="7171360" y="4383542"/>
              <a:ext cx="222594" cy="222590"/>
            </a:xfrm>
            <a:prstGeom prst="ellipse">
              <a:avLst/>
            </a:prstGeom>
            <a:solidFill>
              <a:srgbClr val="AA2D91"/>
            </a:solidFill>
            <a:ln w="28575" cap="flat" cmpd="sng">
              <a:solidFill>
                <a:srgbClr val="782B8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grpSp>
      <p:grpSp>
        <p:nvGrpSpPr>
          <p:cNvPr id="250" name="Google Shape;250;p6"/>
          <p:cNvGrpSpPr/>
          <p:nvPr/>
        </p:nvGrpSpPr>
        <p:grpSpPr>
          <a:xfrm>
            <a:off x="388275" y="2035092"/>
            <a:ext cx="3588708" cy="1797609"/>
            <a:chOff x="219505" y="2115672"/>
            <a:chExt cx="2823654" cy="1331248"/>
          </a:xfrm>
        </p:grpSpPr>
        <p:sp>
          <p:nvSpPr>
            <p:cNvPr id="251" name="Google Shape;251;p6"/>
            <p:cNvSpPr/>
            <p:nvPr/>
          </p:nvSpPr>
          <p:spPr>
            <a:xfrm>
              <a:off x="219505" y="2119525"/>
              <a:ext cx="2809360" cy="1321702"/>
            </a:xfrm>
            <a:prstGeom prst="rect">
              <a:avLst/>
            </a:prstGeom>
            <a:solidFill>
              <a:srgbClr val="FFFFFF"/>
            </a:solidFill>
            <a:ln>
              <a:noFill/>
            </a:ln>
            <a:effectLst>
              <a:outerShdw blurRad="50800" dist="38100" dir="2700000" algn="tl" rotWithShape="0">
                <a:srgbClr val="000000">
                  <a:alpha val="40000"/>
                </a:srgbClr>
              </a:outerShdw>
            </a:effectLst>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252" name="Google Shape;252;p6"/>
            <p:cNvSpPr/>
            <p:nvPr/>
          </p:nvSpPr>
          <p:spPr>
            <a:xfrm>
              <a:off x="2873392" y="2115672"/>
              <a:ext cx="169767" cy="1331248"/>
            </a:xfrm>
            <a:prstGeom prst="rect">
              <a:avLst/>
            </a:prstGeom>
            <a:solidFill>
              <a:srgbClr val="7AC043"/>
            </a:solidFill>
            <a:ln>
              <a:noFill/>
            </a:ln>
            <a:effectLst>
              <a:outerShdw blurRad="50800" dist="38100" dir="2700000" algn="tl" rotWithShape="0">
                <a:srgbClr val="000000">
                  <a:alpha val="40000"/>
                </a:srgbClr>
              </a:outerShdw>
            </a:effectLst>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Lato"/>
                <a:ea typeface="Lato"/>
                <a:cs typeface="Lato"/>
                <a:sym typeface="Lato"/>
              </a:endParaRPr>
            </a:p>
          </p:txBody>
        </p:sp>
      </p:grpSp>
      <p:grpSp>
        <p:nvGrpSpPr>
          <p:cNvPr id="253" name="Google Shape;253;p6"/>
          <p:cNvGrpSpPr/>
          <p:nvPr/>
        </p:nvGrpSpPr>
        <p:grpSpPr>
          <a:xfrm>
            <a:off x="388140" y="4112951"/>
            <a:ext cx="3588708" cy="1699272"/>
            <a:chOff x="219505" y="4144699"/>
            <a:chExt cx="2835072" cy="1460158"/>
          </a:xfrm>
        </p:grpSpPr>
        <p:sp>
          <p:nvSpPr>
            <p:cNvPr id="254" name="Google Shape;254;p6"/>
            <p:cNvSpPr/>
            <p:nvPr/>
          </p:nvSpPr>
          <p:spPr>
            <a:xfrm>
              <a:off x="219505" y="4144699"/>
              <a:ext cx="2819743" cy="1460158"/>
            </a:xfrm>
            <a:prstGeom prst="rect">
              <a:avLst/>
            </a:prstGeom>
            <a:solidFill>
              <a:srgbClr val="FFFFFF"/>
            </a:solidFill>
            <a:ln>
              <a:noFill/>
            </a:ln>
            <a:effectLst>
              <a:outerShdw blurRad="50800" dist="38100" dir="2700000" algn="tl" rotWithShape="0">
                <a:srgbClr val="000000">
                  <a:alpha val="40000"/>
                </a:srgbClr>
              </a:outerShdw>
            </a:effectLst>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255" name="Google Shape;255;p6"/>
            <p:cNvSpPr/>
            <p:nvPr/>
          </p:nvSpPr>
          <p:spPr>
            <a:xfrm>
              <a:off x="2872542" y="4155074"/>
              <a:ext cx="182035" cy="1449692"/>
            </a:xfrm>
            <a:prstGeom prst="rect">
              <a:avLst/>
            </a:prstGeom>
            <a:solidFill>
              <a:srgbClr val="089F77"/>
            </a:solidFill>
            <a:ln>
              <a:noFill/>
            </a:ln>
            <a:effectLst>
              <a:outerShdw blurRad="50800" dist="38100" dir="2700000" algn="tl" rotWithShape="0">
                <a:srgbClr val="000000">
                  <a:alpha val="40000"/>
                </a:srgbClr>
              </a:outerShdw>
            </a:effectLst>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Lato"/>
                <a:ea typeface="Lato"/>
                <a:cs typeface="Lato"/>
                <a:sym typeface="Lato"/>
              </a:endParaRPr>
            </a:p>
          </p:txBody>
        </p:sp>
      </p:grpSp>
      <p:grpSp>
        <p:nvGrpSpPr>
          <p:cNvPr id="256" name="Google Shape;256;p6"/>
          <p:cNvGrpSpPr/>
          <p:nvPr/>
        </p:nvGrpSpPr>
        <p:grpSpPr>
          <a:xfrm>
            <a:off x="8181765" y="2020943"/>
            <a:ext cx="3470551" cy="1804071"/>
            <a:chOff x="6261080" y="2070470"/>
            <a:chExt cx="2775603" cy="1375685"/>
          </a:xfrm>
        </p:grpSpPr>
        <p:sp>
          <p:nvSpPr>
            <p:cNvPr id="257" name="Google Shape;257;p6"/>
            <p:cNvSpPr/>
            <p:nvPr/>
          </p:nvSpPr>
          <p:spPr>
            <a:xfrm>
              <a:off x="6451837" y="2070470"/>
              <a:ext cx="2584846" cy="1370758"/>
            </a:xfrm>
            <a:prstGeom prst="rect">
              <a:avLst/>
            </a:prstGeom>
            <a:solidFill>
              <a:srgbClr val="FFFFFF"/>
            </a:solidFill>
            <a:ln>
              <a:noFill/>
            </a:ln>
            <a:effectLst>
              <a:outerShdw blurRad="50800" dist="38100" dir="8100000" algn="tr" rotWithShape="0">
                <a:srgbClr val="000000">
                  <a:alpha val="40000"/>
                </a:srgbClr>
              </a:outerShdw>
            </a:effectLst>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258" name="Google Shape;258;p6"/>
            <p:cNvSpPr/>
            <p:nvPr/>
          </p:nvSpPr>
          <p:spPr>
            <a:xfrm>
              <a:off x="6261080" y="2070471"/>
              <a:ext cx="190757" cy="1375684"/>
            </a:xfrm>
            <a:prstGeom prst="rect">
              <a:avLst/>
            </a:prstGeom>
            <a:solidFill>
              <a:srgbClr val="BF202F"/>
            </a:solidFill>
            <a:ln>
              <a:noFill/>
            </a:ln>
            <a:effectLst>
              <a:outerShdw blurRad="50800" dist="38100" dir="8100000" algn="tr" rotWithShape="0">
                <a:srgbClr val="000000">
                  <a:alpha val="40000"/>
                </a:srgbClr>
              </a:outerShdw>
            </a:effectLst>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Lato"/>
                <a:ea typeface="Lato"/>
                <a:cs typeface="Lato"/>
                <a:sym typeface="Lato"/>
              </a:endParaRPr>
            </a:p>
          </p:txBody>
        </p:sp>
      </p:grpSp>
      <p:grpSp>
        <p:nvGrpSpPr>
          <p:cNvPr id="259" name="Google Shape;259;p6"/>
          <p:cNvGrpSpPr/>
          <p:nvPr/>
        </p:nvGrpSpPr>
        <p:grpSpPr>
          <a:xfrm>
            <a:off x="8120788" y="4187523"/>
            <a:ext cx="3570541" cy="1699272"/>
            <a:chOff x="6271027" y="4175176"/>
            <a:chExt cx="2765655" cy="1434829"/>
          </a:xfrm>
        </p:grpSpPr>
        <p:sp>
          <p:nvSpPr>
            <p:cNvPr id="260" name="Google Shape;260;p6"/>
            <p:cNvSpPr/>
            <p:nvPr/>
          </p:nvSpPr>
          <p:spPr>
            <a:xfrm>
              <a:off x="6441602" y="4175176"/>
              <a:ext cx="2595080" cy="1429683"/>
            </a:xfrm>
            <a:prstGeom prst="rect">
              <a:avLst/>
            </a:prstGeom>
            <a:solidFill>
              <a:srgbClr val="FFFFFF"/>
            </a:solidFill>
            <a:ln>
              <a:noFill/>
            </a:ln>
            <a:effectLst>
              <a:outerShdw blurRad="50800" dist="38100" dir="8100000" algn="tr" rotWithShape="0">
                <a:srgbClr val="000000">
                  <a:alpha val="40000"/>
                </a:srgbClr>
              </a:outerShdw>
            </a:effectLst>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261" name="Google Shape;261;p6"/>
            <p:cNvSpPr/>
            <p:nvPr/>
          </p:nvSpPr>
          <p:spPr>
            <a:xfrm>
              <a:off x="6271027" y="4175176"/>
              <a:ext cx="180809" cy="1434829"/>
            </a:xfrm>
            <a:prstGeom prst="rect">
              <a:avLst/>
            </a:prstGeom>
            <a:solidFill>
              <a:srgbClr val="682D91"/>
            </a:solidFill>
            <a:ln>
              <a:noFill/>
            </a:ln>
            <a:effectLst>
              <a:outerShdw blurRad="50800" dist="38100" dir="8100000" algn="tr" rotWithShape="0">
                <a:srgbClr val="000000">
                  <a:alpha val="40000"/>
                </a:srgbClr>
              </a:outerShdw>
            </a:effectLst>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grpSp>
      <p:sp>
        <p:nvSpPr>
          <p:cNvPr id="262" name="Google Shape;262;p6"/>
          <p:cNvSpPr/>
          <p:nvPr/>
        </p:nvSpPr>
        <p:spPr>
          <a:xfrm>
            <a:off x="3908627" y="2356759"/>
            <a:ext cx="929188" cy="283571"/>
          </a:xfrm>
          <a:custGeom>
            <a:avLst/>
            <a:gdLst/>
            <a:ahLst/>
            <a:cxnLst/>
            <a:rect l="l" t="t" r="r" b="b"/>
            <a:pathLst>
              <a:path w="594" h="432" extrusionOk="0">
                <a:moveTo>
                  <a:pt x="594" y="432"/>
                </a:moveTo>
                <a:lnTo>
                  <a:pt x="350" y="0"/>
                </a:lnTo>
                <a:lnTo>
                  <a:pt x="0" y="0"/>
                </a:lnTo>
              </a:path>
            </a:pathLst>
          </a:custGeom>
          <a:noFill/>
          <a:ln w="61900" cap="flat" cmpd="sng">
            <a:solidFill>
              <a:srgbClr val="7AC043"/>
            </a:solidFill>
            <a:prstDash val="solid"/>
            <a:miter lim="800000"/>
            <a:headEnd type="none" w="sm" len="sm"/>
            <a:tailEnd type="none" w="sm" len="sm"/>
          </a:ln>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263" name="Google Shape;263;p6"/>
          <p:cNvSpPr/>
          <p:nvPr/>
        </p:nvSpPr>
        <p:spPr>
          <a:xfrm>
            <a:off x="3824600" y="4019000"/>
            <a:ext cx="1098679" cy="397063"/>
          </a:xfrm>
          <a:custGeom>
            <a:avLst/>
            <a:gdLst/>
            <a:ahLst/>
            <a:cxnLst/>
            <a:rect l="l" t="t" r="r" b="b"/>
            <a:pathLst>
              <a:path w="592" h="432" extrusionOk="0">
                <a:moveTo>
                  <a:pt x="592" y="0"/>
                </a:moveTo>
                <a:lnTo>
                  <a:pt x="348" y="432"/>
                </a:lnTo>
                <a:lnTo>
                  <a:pt x="0" y="432"/>
                </a:lnTo>
              </a:path>
            </a:pathLst>
          </a:custGeom>
          <a:noFill/>
          <a:ln w="61900" cap="flat" cmpd="sng">
            <a:solidFill>
              <a:srgbClr val="089F77"/>
            </a:solidFill>
            <a:prstDash val="solid"/>
            <a:miter lim="800000"/>
            <a:headEnd type="none" w="sm" len="sm"/>
            <a:tailEnd type="none" w="sm" len="sm"/>
          </a:ln>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264" name="Google Shape;264;p6"/>
          <p:cNvSpPr/>
          <p:nvPr/>
        </p:nvSpPr>
        <p:spPr>
          <a:xfrm>
            <a:off x="7510898" y="2197799"/>
            <a:ext cx="692127" cy="443199"/>
          </a:xfrm>
          <a:custGeom>
            <a:avLst/>
            <a:gdLst/>
            <a:ahLst/>
            <a:cxnLst/>
            <a:rect l="l" t="t" r="r" b="b"/>
            <a:pathLst>
              <a:path w="594" h="432" extrusionOk="0">
                <a:moveTo>
                  <a:pt x="0" y="432"/>
                </a:moveTo>
                <a:lnTo>
                  <a:pt x="246" y="0"/>
                </a:lnTo>
                <a:lnTo>
                  <a:pt x="594" y="0"/>
                </a:lnTo>
              </a:path>
            </a:pathLst>
          </a:custGeom>
          <a:noFill/>
          <a:ln w="61900" cap="flat" cmpd="sng">
            <a:solidFill>
              <a:srgbClr val="BF202F"/>
            </a:solidFill>
            <a:prstDash val="solid"/>
            <a:miter lim="800000"/>
            <a:headEnd type="none" w="sm" len="sm"/>
            <a:tailEnd type="none" w="sm" len="sm"/>
          </a:ln>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265" name="Google Shape;265;p6"/>
          <p:cNvSpPr/>
          <p:nvPr/>
        </p:nvSpPr>
        <p:spPr>
          <a:xfrm>
            <a:off x="7351247" y="4009695"/>
            <a:ext cx="1009775" cy="373512"/>
          </a:xfrm>
          <a:custGeom>
            <a:avLst/>
            <a:gdLst/>
            <a:ahLst/>
            <a:cxnLst/>
            <a:rect l="l" t="t" r="r" b="b"/>
            <a:pathLst>
              <a:path w="594" h="432" extrusionOk="0">
                <a:moveTo>
                  <a:pt x="0" y="0"/>
                </a:moveTo>
                <a:lnTo>
                  <a:pt x="244" y="432"/>
                </a:lnTo>
                <a:lnTo>
                  <a:pt x="594" y="432"/>
                </a:lnTo>
              </a:path>
            </a:pathLst>
          </a:custGeom>
          <a:noFill/>
          <a:ln w="61900" cap="flat" cmpd="sng">
            <a:solidFill>
              <a:srgbClr val="682D91"/>
            </a:solidFill>
            <a:prstDash val="solid"/>
            <a:miter lim="800000"/>
            <a:headEnd type="none" w="sm" len="sm"/>
            <a:tailEnd type="none" w="sm" len="sm"/>
          </a:ln>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266" name="Google Shape;266;p6"/>
          <p:cNvSpPr txBox="1"/>
          <p:nvPr/>
        </p:nvSpPr>
        <p:spPr>
          <a:xfrm>
            <a:off x="767644" y="2209968"/>
            <a:ext cx="2705272"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70C0"/>
                </a:solidFill>
                <a:latin typeface="Arial"/>
                <a:ea typeface="Arial"/>
                <a:cs typeface="Arial"/>
                <a:sym typeface="Arial"/>
              </a:rPr>
              <a:t>Penerapan Pola Pikir Bertumbuh (Growth Mindset</a:t>
            </a:r>
            <a:endParaRPr sz="2000" b="1" i="0" u="none" strike="noStrike" cap="none">
              <a:solidFill>
                <a:srgbClr val="0070C0"/>
              </a:solidFill>
              <a:latin typeface="Cambria"/>
              <a:ea typeface="Cambria"/>
              <a:cs typeface="Cambria"/>
              <a:sym typeface="Cambria"/>
            </a:endParaRPr>
          </a:p>
        </p:txBody>
      </p:sp>
      <p:sp>
        <p:nvSpPr>
          <p:cNvPr id="267" name="Google Shape;267;p6"/>
          <p:cNvSpPr txBox="1"/>
          <p:nvPr/>
        </p:nvSpPr>
        <p:spPr>
          <a:xfrm>
            <a:off x="426720" y="4165600"/>
            <a:ext cx="3375321" cy="1477328"/>
          </a:xfrm>
          <a:prstGeom prst="rect">
            <a:avLst/>
          </a:prstGeom>
          <a:noFill/>
          <a:ln>
            <a:noFill/>
          </a:ln>
        </p:spPr>
        <p:txBody>
          <a:bodyPr spcFirstLastPara="1" wrap="square" lIns="91425" tIns="45700" rIns="91425" bIns="45700" anchor="t" anchorCtr="0">
            <a:spAutoFit/>
          </a:bodyPr>
          <a:lstStyle/>
          <a:p>
            <a:pPr marL="11430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70C0"/>
                </a:solidFill>
                <a:latin typeface="Cambria"/>
                <a:ea typeface="Cambria"/>
                <a:cs typeface="Cambria"/>
                <a:sym typeface="Cambria"/>
              </a:rPr>
              <a:t>Terpadu dimana Asesmen mencakup kompetensi pada ranah sikap, pengetahuan, dan keterampilan yang saling terkait. </a:t>
            </a:r>
            <a:endParaRPr sz="1400" b="0" i="0" u="none" strike="noStrike" cap="none">
              <a:solidFill>
                <a:srgbClr val="000000"/>
              </a:solidFill>
              <a:latin typeface="Arial"/>
              <a:ea typeface="Arial"/>
              <a:cs typeface="Arial"/>
              <a:sym typeface="Arial"/>
            </a:endParaRPr>
          </a:p>
        </p:txBody>
      </p:sp>
      <p:sp>
        <p:nvSpPr>
          <p:cNvPr id="268" name="Google Shape;268;p6"/>
          <p:cNvSpPr txBox="1"/>
          <p:nvPr/>
        </p:nvSpPr>
        <p:spPr>
          <a:xfrm>
            <a:off x="8496858" y="2197799"/>
            <a:ext cx="3128436"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70C0"/>
                </a:solidFill>
                <a:latin typeface="Cambria"/>
                <a:ea typeface="Cambria"/>
                <a:cs typeface="Cambria"/>
                <a:sym typeface="Cambria"/>
              </a:rPr>
              <a:t>Sekolah diberikan keleluasaan untuk menentukan teknik dan jenis asesmen.</a:t>
            </a:r>
            <a:endParaRPr sz="2000" b="1" i="0" u="none" strike="noStrike" cap="none">
              <a:solidFill>
                <a:srgbClr val="000000"/>
              </a:solidFill>
              <a:latin typeface="Cambria"/>
              <a:ea typeface="Cambria"/>
              <a:cs typeface="Cambria"/>
              <a:sym typeface="Cambria"/>
            </a:endParaRPr>
          </a:p>
        </p:txBody>
      </p:sp>
      <p:sp>
        <p:nvSpPr>
          <p:cNvPr id="269" name="Google Shape;269;p6"/>
          <p:cNvSpPr txBox="1"/>
          <p:nvPr/>
        </p:nvSpPr>
        <p:spPr>
          <a:xfrm>
            <a:off x="8390262" y="4205900"/>
            <a:ext cx="3350400" cy="1569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70C0"/>
                </a:solidFill>
                <a:latin typeface="Cambria"/>
                <a:ea typeface="Cambria"/>
                <a:cs typeface="Cambria"/>
                <a:sym typeface="Cambria"/>
              </a:rPr>
              <a:t>Khusus SMK, terdapat juga bentuk asesmen khas yang membedakan dengan jenjang yang lain, yaitu Asesmen Prakt</a:t>
            </a:r>
            <a:r>
              <a:rPr lang="en-US" sz="1600">
                <a:solidFill>
                  <a:srgbClr val="0070C0"/>
                </a:solidFill>
                <a:latin typeface="Cambria"/>
                <a:ea typeface="Cambria"/>
                <a:cs typeface="Cambria"/>
                <a:sym typeface="Cambria"/>
              </a:rPr>
              <a:t>e</a:t>
            </a:r>
            <a:r>
              <a:rPr lang="en-US" sz="1600" b="0" i="0" u="none" strike="noStrike" cap="none">
                <a:solidFill>
                  <a:srgbClr val="0070C0"/>
                </a:solidFill>
                <a:latin typeface="Cambria"/>
                <a:ea typeface="Cambria"/>
                <a:cs typeface="Cambria"/>
                <a:sym typeface="Cambria"/>
              </a:rPr>
              <a:t>k Kerja Lapangan, Uji Kompetensi Kejuruan dan uji unit kompetensi</a:t>
            </a:r>
            <a:endParaRPr sz="1600" b="1" i="0" u="none" strike="noStrike" cap="none">
              <a:solidFill>
                <a:srgbClr val="0070C0"/>
              </a:solidFill>
              <a:latin typeface="Cambria"/>
              <a:ea typeface="Cambria"/>
              <a:cs typeface="Cambria"/>
              <a:sym typeface="Cambria"/>
            </a:endParaRPr>
          </a:p>
        </p:txBody>
      </p:sp>
      <p:grpSp>
        <p:nvGrpSpPr>
          <p:cNvPr id="270" name="Google Shape;270;p6"/>
          <p:cNvGrpSpPr/>
          <p:nvPr/>
        </p:nvGrpSpPr>
        <p:grpSpPr>
          <a:xfrm>
            <a:off x="4287393" y="5183118"/>
            <a:ext cx="3570541" cy="1699272"/>
            <a:chOff x="6271027" y="4175176"/>
            <a:chExt cx="2765655" cy="1434829"/>
          </a:xfrm>
        </p:grpSpPr>
        <p:sp>
          <p:nvSpPr>
            <p:cNvPr id="271" name="Google Shape;271;p6"/>
            <p:cNvSpPr/>
            <p:nvPr/>
          </p:nvSpPr>
          <p:spPr>
            <a:xfrm>
              <a:off x="6441602" y="4175176"/>
              <a:ext cx="2595080" cy="1429683"/>
            </a:xfrm>
            <a:prstGeom prst="rect">
              <a:avLst/>
            </a:prstGeom>
            <a:solidFill>
              <a:srgbClr val="FFFFFF"/>
            </a:solidFill>
            <a:ln>
              <a:noFill/>
            </a:ln>
            <a:effectLst>
              <a:outerShdw blurRad="50800" dist="38100" dir="8100000" algn="tr" rotWithShape="0">
                <a:srgbClr val="000000">
                  <a:alpha val="40000"/>
                </a:srgbClr>
              </a:outerShdw>
            </a:effectLst>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272" name="Google Shape;272;p6"/>
            <p:cNvSpPr/>
            <p:nvPr/>
          </p:nvSpPr>
          <p:spPr>
            <a:xfrm>
              <a:off x="6271027" y="4175176"/>
              <a:ext cx="180809" cy="1434829"/>
            </a:xfrm>
            <a:prstGeom prst="rect">
              <a:avLst/>
            </a:prstGeom>
            <a:solidFill>
              <a:srgbClr val="682D91"/>
            </a:solidFill>
            <a:ln>
              <a:noFill/>
            </a:ln>
            <a:effectLst>
              <a:outerShdw blurRad="50800" dist="38100" dir="8100000" algn="tr" rotWithShape="0">
                <a:srgbClr val="000000">
                  <a:alpha val="40000"/>
                </a:srgbClr>
              </a:outerShdw>
            </a:effectLst>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grpSp>
      <p:sp>
        <p:nvSpPr>
          <p:cNvPr id="273" name="Google Shape;273;p6"/>
          <p:cNvSpPr txBox="1"/>
          <p:nvPr/>
        </p:nvSpPr>
        <p:spPr>
          <a:xfrm>
            <a:off x="4500807" y="5276252"/>
            <a:ext cx="3423250" cy="1323439"/>
          </a:xfrm>
          <a:prstGeom prst="rect">
            <a:avLst/>
          </a:prstGeom>
          <a:noFill/>
          <a:ln>
            <a:noFill/>
          </a:ln>
        </p:spPr>
        <p:txBody>
          <a:bodyPr spcFirstLastPara="1" wrap="square" lIns="91425" tIns="45700" rIns="91425" bIns="45700" anchor="t" anchorCtr="0">
            <a:spAutoFit/>
          </a:bodyPr>
          <a:lstStyle/>
          <a:p>
            <a:pPr marL="11430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70C0"/>
                </a:solidFill>
                <a:latin typeface="Cambria"/>
                <a:ea typeface="Cambria"/>
                <a:cs typeface="Cambria"/>
                <a:sym typeface="Cambria"/>
              </a:rPr>
              <a:t>Keleluasaan dalam menentukan kriteria ketercapaian tujuan pembelajaran.</a:t>
            </a:r>
            <a:endParaRPr sz="2000" b="0" i="0" u="none" strike="noStrike" cap="none">
              <a:solidFill>
                <a:srgbClr val="0070C0"/>
              </a:solidFill>
              <a:latin typeface="Cambria"/>
              <a:ea typeface="Cambria"/>
              <a:cs typeface="Cambria"/>
              <a:sym typeface="Cambria"/>
            </a:endParaRPr>
          </a:p>
        </p:txBody>
      </p:sp>
      <p:sp>
        <p:nvSpPr>
          <p:cNvPr id="274" name="Google Shape;274;p6"/>
          <p:cNvSpPr/>
          <p:nvPr/>
        </p:nvSpPr>
        <p:spPr>
          <a:xfrm>
            <a:off x="6158898" y="4752207"/>
            <a:ext cx="150462" cy="297313"/>
          </a:xfrm>
          <a:custGeom>
            <a:avLst/>
            <a:gdLst/>
            <a:ahLst/>
            <a:cxnLst/>
            <a:rect l="l" t="t" r="r" b="b"/>
            <a:pathLst>
              <a:path w="594" h="432" extrusionOk="0">
                <a:moveTo>
                  <a:pt x="594" y="432"/>
                </a:moveTo>
                <a:lnTo>
                  <a:pt x="350" y="0"/>
                </a:lnTo>
                <a:lnTo>
                  <a:pt x="0" y="0"/>
                </a:lnTo>
              </a:path>
            </a:pathLst>
          </a:custGeom>
          <a:noFill/>
          <a:ln w="61900" cap="flat" cmpd="sng">
            <a:solidFill>
              <a:srgbClr val="7AC043"/>
            </a:solidFill>
            <a:prstDash val="solid"/>
            <a:miter lim="800000"/>
            <a:headEnd type="none" w="sm" len="sm"/>
            <a:tailEnd type="none" w="sm" len="sm"/>
          </a:ln>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0"/>
                                        </p:tgtEl>
                                        <p:attrNameLst>
                                          <p:attrName>style.visibility</p:attrName>
                                        </p:attrNameLst>
                                      </p:cBhvr>
                                      <p:to>
                                        <p:strVal val="visible"/>
                                      </p:to>
                                    </p:set>
                                    <p:animEffect transition="in" filter="fade">
                                      <p:cBhvr>
                                        <p:cTn id="7" dur="500"/>
                                        <p:tgtEl>
                                          <p:spTgt spid="24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1"/>
                                        </p:tgtEl>
                                        <p:attrNameLst>
                                          <p:attrName>style.visibility</p:attrName>
                                        </p:attrNameLst>
                                      </p:cBhvr>
                                      <p:to>
                                        <p:strVal val="visible"/>
                                      </p:to>
                                    </p:set>
                                    <p:animEffect transition="in" filter="fade">
                                      <p:cBhvr>
                                        <p:cTn id="11" dur="500"/>
                                        <p:tgtEl>
                                          <p:spTgt spid="24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42"/>
                                        </p:tgtEl>
                                        <p:attrNameLst>
                                          <p:attrName>style.visibility</p:attrName>
                                        </p:attrNameLst>
                                      </p:cBhvr>
                                      <p:to>
                                        <p:strVal val="visible"/>
                                      </p:to>
                                    </p:set>
                                    <p:animEffect transition="in" filter="fade">
                                      <p:cBhvr>
                                        <p:cTn id="15" dur="1100"/>
                                        <p:tgtEl>
                                          <p:spTgt spid="242"/>
                                        </p:tgtEl>
                                      </p:cBhvr>
                                    </p:animEffect>
                                  </p:childTnLst>
                                </p:cTn>
                              </p:par>
                              <p:par>
                                <p:cTn id="16" presetID="23" presetClass="entr" presetSubtype="16" fill="hold" nodeType="withEffect">
                                  <p:stCondLst>
                                    <p:cond delay="900"/>
                                  </p:stCondLst>
                                  <p:childTnLst>
                                    <p:set>
                                      <p:cBhvr>
                                        <p:cTn id="17" dur="1" fill="hold">
                                          <p:stCondLst>
                                            <p:cond delay="0"/>
                                          </p:stCondLst>
                                        </p:cTn>
                                        <p:tgtEl>
                                          <p:spTgt spid="243"/>
                                        </p:tgtEl>
                                        <p:attrNameLst>
                                          <p:attrName>style.visibility</p:attrName>
                                        </p:attrNameLst>
                                      </p:cBhvr>
                                      <p:to>
                                        <p:strVal val="visible"/>
                                      </p:to>
                                    </p:set>
                                    <p:anim calcmode="lin" valueType="num">
                                      <p:cBhvr additive="base">
                                        <p:cTn id="18" dur="500"/>
                                        <p:tgtEl>
                                          <p:spTgt spid="243"/>
                                        </p:tgtEl>
                                        <p:attrNameLst>
                                          <p:attrName>ppt_w</p:attrName>
                                        </p:attrNameLst>
                                      </p:cBhvr>
                                      <p:tavLst>
                                        <p:tav tm="0">
                                          <p:val>
                                            <p:strVal val="0"/>
                                          </p:val>
                                        </p:tav>
                                        <p:tav tm="100000">
                                          <p:val>
                                            <p:strVal val="#ppt_w"/>
                                          </p:val>
                                        </p:tav>
                                      </p:tavLst>
                                    </p:anim>
                                    <p:anim calcmode="lin" valueType="num">
                                      <p:cBhvr additive="base">
                                        <p:cTn id="19" dur="500"/>
                                        <p:tgtEl>
                                          <p:spTgt spid="243"/>
                                        </p:tgtEl>
                                        <p:attrNameLst>
                                          <p:attrName>ppt_h</p:attrName>
                                        </p:attrNameLst>
                                      </p:cBhvr>
                                      <p:tavLst>
                                        <p:tav tm="0">
                                          <p:val>
                                            <p:strVal val="0"/>
                                          </p:val>
                                        </p:tav>
                                        <p:tav tm="100000">
                                          <p:val>
                                            <p:strVal val="#ppt_h"/>
                                          </p:val>
                                        </p:tav>
                                      </p:tavLst>
                                    </p:anim>
                                  </p:childTnLst>
                                </p:cTn>
                              </p:par>
                            </p:childTnLst>
                          </p:cTn>
                        </p:par>
                        <p:par>
                          <p:cTn id="20" fill="hold">
                            <p:stCondLst>
                              <p:cond delay="2100"/>
                            </p:stCondLst>
                            <p:childTnLst>
                              <p:par>
                                <p:cTn id="21" presetID="10" presetClass="entr" presetSubtype="0" fill="hold" nodeType="afterEffect">
                                  <p:stCondLst>
                                    <p:cond delay="0"/>
                                  </p:stCondLst>
                                  <p:childTnLst>
                                    <p:set>
                                      <p:cBhvr>
                                        <p:cTn id="22" dur="1" fill="hold">
                                          <p:stCondLst>
                                            <p:cond delay="0"/>
                                          </p:stCondLst>
                                        </p:cTn>
                                        <p:tgtEl>
                                          <p:spTgt spid="244"/>
                                        </p:tgtEl>
                                        <p:attrNameLst>
                                          <p:attrName>style.visibility</p:attrName>
                                        </p:attrNameLst>
                                      </p:cBhvr>
                                      <p:to>
                                        <p:strVal val="visible"/>
                                      </p:to>
                                    </p:set>
                                    <p:animEffect transition="in" filter="fade">
                                      <p:cBhvr>
                                        <p:cTn id="23" dur="1000"/>
                                        <p:tgtEl>
                                          <p:spTgt spid="244"/>
                                        </p:tgtEl>
                                      </p:cBhvr>
                                    </p:animEffect>
                                  </p:childTnLst>
                                </p:cTn>
                              </p:par>
                              <p:par>
                                <p:cTn id="24" presetID="8" presetClass="emph" presetSubtype="0" fill="hold" nodeType="withEffect">
                                  <p:stCondLst>
                                    <p:cond delay="600"/>
                                  </p:stCondLst>
                                  <p:childTnLst>
                                    <p:animRot by="-21600000">
                                      <p:cBhvr>
                                        <p:cTn id="25" dur="1500" fill="hold"/>
                                        <p:tgtEl>
                                          <p:spTgt spid="244"/>
                                        </p:tgtEl>
                                        <p:attrNameLst>
                                          <p:attrName>r</p:attrName>
                                        </p:attrNameLst>
                                      </p:cBhvr>
                                    </p:animRot>
                                  </p:childTnLst>
                                </p:cTn>
                              </p:par>
                            </p:childTnLst>
                          </p:cTn>
                        </p:par>
                        <p:par>
                          <p:cTn id="26" fill="hold">
                            <p:stCondLst>
                              <p:cond delay="3600"/>
                            </p:stCondLst>
                            <p:childTnLst>
                              <p:par>
                                <p:cTn id="27" presetID="10" presetClass="entr" presetSubtype="0" fill="hold" nodeType="afterEffect">
                                  <p:stCondLst>
                                    <p:cond delay="0"/>
                                  </p:stCondLst>
                                  <p:childTnLst>
                                    <p:set>
                                      <p:cBhvr>
                                        <p:cTn id="28" dur="1" fill="hold">
                                          <p:stCondLst>
                                            <p:cond delay="0"/>
                                          </p:stCondLst>
                                        </p:cTn>
                                        <p:tgtEl>
                                          <p:spTgt spid="250"/>
                                        </p:tgtEl>
                                        <p:attrNameLst>
                                          <p:attrName>style.visibility</p:attrName>
                                        </p:attrNameLst>
                                      </p:cBhvr>
                                      <p:to>
                                        <p:strVal val="visible"/>
                                      </p:to>
                                    </p:set>
                                    <p:animEffect transition="in" filter="fade">
                                      <p:cBhvr>
                                        <p:cTn id="29" dur="500"/>
                                        <p:tgtEl>
                                          <p:spTgt spid="250"/>
                                        </p:tgtEl>
                                      </p:cBhvr>
                                    </p:animEffect>
                                  </p:childTnLst>
                                </p:cTn>
                              </p:par>
                            </p:childTnLst>
                          </p:cTn>
                        </p:par>
                        <p:par>
                          <p:cTn id="30" fill="hold">
                            <p:stCondLst>
                              <p:cond delay="4100"/>
                            </p:stCondLst>
                            <p:childTnLst>
                              <p:par>
                                <p:cTn id="31" presetID="10" presetClass="entr" presetSubtype="0" fill="hold" nodeType="afterEffect">
                                  <p:stCondLst>
                                    <p:cond delay="0"/>
                                  </p:stCondLst>
                                  <p:childTnLst>
                                    <p:set>
                                      <p:cBhvr>
                                        <p:cTn id="32" dur="1" fill="hold">
                                          <p:stCondLst>
                                            <p:cond delay="0"/>
                                          </p:stCondLst>
                                        </p:cTn>
                                        <p:tgtEl>
                                          <p:spTgt spid="253"/>
                                        </p:tgtEl>
                                        <p:attrNameLst>
                                          <p:attrName>style.visibility</p:attrName>
                                        </p:attrNameLst>
                                      </p:cBhvr>
                                      <p:to>
                                        <p:strVal val="visible"/>
                                      </p:to>
                                    </p:set>
                                    <p:animEffect transition="in" filter="fade">
                                      <p:cBhvr>
                                        <p:cTn id="33" dur="500"/>
                                        <p:tgtEl>
                                          <p:spTgt spid="253"/>
                                        </p:tgtEl>
                                      </p:cBhvr>
                                    </p:animEffect>
                                  </p:childTnLst>
                                </p:cTn>
                              </p:par>
                            </p:childTnLst>
                          </p:cTn>
                        </p:par>
                        <p:par>
                          <p:cTn id="34" fill="hold">
                            <p:stCondLst>
                              <p:cond delay="4600"/>
                            </p:stCondLst>
                            <p:childTnLst>
                              <p:par>
                                <p:cTn id="35" presetID="10" presetClass="entr" presetSubtype="0" fill="hold" nodeType="afterEffect">
                                  <p:stCondLst>
                                    <p:cond delay="0"/>
                                  </p:stCondLst>
                                  <p:childTnLst>
                                    <p:set>
                                      <p:cBhvr>
                                        <p:cTn id="36" dur="1" fill="hold">
                                          <p:stCondLst>
                                            <p:cond delay="0"/>
                                          </p:stCondLst>
                                        </p:cTn>
                                        <p:tgtEl>
                                          <p:spTgt spid="256"/>
                                        </p:tgtEl>
                                        <p:attrNameLst>
                                          <p:attrName>style.visibility</p:attrName>
                                        </p:attrNameLst>
                                      </p:cBhvr>
                                      <p:to>
                                        <p:strVal val="visible"/>
                                      </p:to>
                                    </p:set>
                                    <p:animEffect transition="in" filter="fade">
                                      <p:cBhvr>
                                        <p:cTn id="37" dur="500"/>
                                        <p:tgtEl>
                                          <p:spTgt spid="256"/>
                                        </p:tgtEl>
                                      </p:cBhvr>
                                    </p:animEffect>
                                  </p:childTnLst>
                                </p:cTn>
                              </p:par>
                            </p:childTnLst>
                          </p:cTn>
                        </p:par>
                        <p:par>
                          <p:cTn id="38" fill="hold">
                            <p:stCondLst>
                              <p:cond delay="5100"/>
                            </p:stCondLst>
                            <p:childTnLst>
                              <p:par>
                                <p:cTn id="39" presetID="10" presetClass="entr" presetSubtype="0" fill="hold" nodeType="afterEffect">
                                  <p:stCondLst>
                                    <p:cond delay="0"/>
                                  </p:stCondLst>
                                  <p:childTnLst>
                                    <p:set>
                                      <p:cBhvr>
                                        <p:cTn id="40" dur="1" fill="hold">
                                          <p:stCondLst>
                                            <p:cond delay="0"/>
                                          </p:stCondLst>
                                        </p:cTn>
                                        <p:tgtEl>
                                          <p:spTgt spid="259"/>
                                        </p:tgtEl>
                                        <p:attrNameLst>
                                          <p:attrName>style.visibility</p:attrName>
                                        </p:attrNameLst>
                                      </p:cBhvr>
                                      <p:to>
                                        <p:strVal val="visible"/>
                                      </p:to>
                                    </p:set>
                                    <p:animEffect transition="in" filter="fade">
                                      <p:cBhvr>
                                        <p:cTn id="41" dur="500"/>
                                        <p:tgtEl>
                                          <p:spTgt spid="25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62"/>
                                        </p:tgtEl>
                                        <p:attrNameLst>
                                          <p:attrName>style.visibility</p:attrName>
                                        </p:attrNameLst>
                                      </p:cBhvr>
                                      <p:to>
                                        <p:strVal val="visible"/>
                                      </p:to>
                                    </p:set>
                                    <p:animEffect transition="in" filter="fade">
                                      <p:cBhvr>
                                        <p:cTn id="46" dur="500"/>
                                        <p:tgtEl>
                                          <p:spTgt spid="26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263"/>
                                        </p:tgtEl>
                                        <p:attrNameLst>
                                          <p:attrName>style.visibility</p:attrName>
                                        </p:attrNameLst>
                                      </p:cBhvr>
                                      <p:to>
                                        <p:strVal val="visible"/>
                                      </p:to>
                                    </p:set>
                                    <p:animEffect transition="in" filter="fade">
                                      <p:cBhvr>
                                        <p:cTn id="51" dur="500"/>
                                        <p:tgtEl>
                                          <p:spTgt spid="263"/>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264"/>
                                        </p:tgtEl>
                                        <p:attrNameLst>
                                          <p:attrName>style.visibility</p:attrName>
                                        </p:attrNameLst>
                                      </p:cBhvr>
                                      <p:to>
                                        <p:strVal val="visible"/>
                                      </p:to>
                                    </p:set>
                                    <p:animEffect transition="in" filter="fade">
                                      <p:cBhvr>
                                        <p:cTn id="56" dur="500"/>
                                        <p:tgtEl>
                                          <p:spTgt spid="26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265"/>
                                        </p:tgtEl>
                                        <p:attrNameLst>
                                          <p:attrName>style.visibility</p:attrName>
                                        </p:attrNameLst>
                                      </p:cBhvr>
                                      <p:to>
                                        <p:strVal val="visible"/>
                                      </p:to>
                                    </p:set>
                                    <p:animEffect transition="in" filter="fade">
                                      <p:cBhvr>
                                        <p:cTn id="61" dur="500"/>
                                        <p:tgtEl>
                                          <p:spTgt spid="265"/>
                                        </p:tgtEl>
                                      </p:cBhvr>
                                    </p:animEffect>
                                  </p:childTnLst>
                                </p:cTn>
                              </p:par>
                            </p:childTnLst>
                          </p:cTn>
                        </p:par>
                        <p:par>
                          <p:cTn id="62" fill="hold">
                            <p:stCondLst>
                              <p:cond delay="500"/>
                            </p:stCondLst>
                            <p:childTnLst>
                              <p:par>
                                <p:cTn id="63" presetID="10" presetClass="entr" presetSubtype="0" fill="hold" nodeType="afterEffect">
                                  <p:stCondLst>
                                    <p:cond delay="0"/>
                                  </p:stCondLst>
                                  <p:childTnLst>
                                    <p:set>
                                      <p:cBhvr>
                                        <p:cTn id="64" dur="1" fill="hold">
                                          <p:stCondLst>
                                            <p:cond delay="0"/>
                                          </p:stCondLst>
                                        </p:cTn>
                                        <p:tgtEl>
                                          <p:spTgt spid="270"/>
                                        </p:tgtEl>
                                        <p:attrNameLst>
                                          <p:attrName>style.visibility</p:attrName>
                                        </p:attrNameLst>
                                      </p:cBhvr>
                                      <p:to>
                                        <p:strVal val="visible"/>
                                      </p:to>
                                    </p:set>
                                    <p:animEffect transition="in" filter="fade">
                                      <p:cBhvr>
                                        <p:cTn id="65" dur="500"/>
                                        <p:tgtEl>
                                          <p:spTgt spid="270"/>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274"/>
                                        </p:tgtEl>
                                        <p:attrNameLst>
                                          <p:attrName>style.visibility</p:attrName>
                                        </p:attrNameLst>
                                      </p:cBhvr>
                                      <p:to>
                                        <p:strVal val="visible"/>
                                      </p:to>
                                    </p:set>
                                    <p:animEffect transition="in" filter="fade">
                                      <p:cBhvr>
                                        <p:cTn id="70" dur="500"/>
                                        <p:tgtEl>
                                          <p:spTgt spid="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114e7825988_1_3"/>
          <p:cNvSpPr txBox="1"/>
          <p:nvPr/>
        </p:nvSpPr>
        <p:spPr>
          <a:xfrm>
            <a:off x="162650" y="1007025"/>
            <a:ext cx="9946800" cy="1667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rgbClr val="000000"/>
              </a:buClr>
              <a:buSzPts val="4800"/>
              <a:buFont typeface="Arial"/>
              <a:buNone/>
            </a:pPr>
            <a:r>
              <a:rPr lang="en-US" sz="4800" b="0" i="0" u="none" strike="noStrike" cap="none" dirty="0" err="1">
                <a:solidFill>
                  <a:srgbClr val="0070C0"/>
                </a:solidFill>
                <a:latin typeface="Shadows Into Light"/>
                <a:ea typeface="Shadows Into Light"/>
                <a:cs typeface="Shadows Into Light"/>
                <a:sym typeface="Shadows Into Light"/>
              </a:rPr>
              <a:t>Asesmen</a:t>
            </a:r>
            <a:r>
              <a:rPr lang="en-US" sz="4800" b="0" i="0" u="none" strike="noStrike" cap="none" dirty="0">
                <a:solidFill>
                  <a:srgbClr val="0070C0"/>
                </a:solidFill>
                <a:latin typeface="Shadows Into Light"/>
                <a:ea typeface="Shadows Into Light"/>
                <a:cs typeface="Shadows Into Light"/>
                <a:sym typeface="Shadows Into Light"/>
              </a:rPr>
              <a:t> Awal </a:t>
            </a:r>
            <a:r>
              <a:rPr lang="en-US" sz="4800" b="0" i="0" u="none" strike="noStrike" cap="none" dirty="0" err="1">
                <a:solidFill>
                  <a:srgbClr val="0070C0"/>
                </a:solidFill>
                <a:latin typeface="Shadows Into Light"/>
                <a:ea typeface="Shadows Into Light"/>
                <a:cs typeface="Shadows Into Light"/>
                <a:sym typeface="Shadows Into Light"/>
              </a:rPr>
              <a:t>Pembelajaran</a:t>
            </a:r>
            <a:endParaRPr sz="4800" b="0" i="0" u="none" strike="noStrike" cap="none" dirty="0">
              <a:solidFill>
                <a:srgbClr val="0070C0"/>
              </a:solidFill>
              <a:latin typeface="Shadows Into Light"/>
              <a:ea typeface="Shadows Into Light"/>
              <a:cs typeface="Shadows Into Light"/>
              <a:sym typeface="Shadows Into Light"/>
            </a:endParaRPr>
          </a:p>
        </p:txBody>
      </p:sp>
      <p:pic>
        <p:nvPicPr>
          <p:cNvPr id="409" name="Google Shape;409;g114e7825988_1_3"/>
          <p:cNvPicPr preferRelativeResize="0"/>
          <p:nvPr/>
        </p:nvPicPr>
        <p:blipFill rotWithShape="1">
          <a:blip r:embed="rId3">
            <a:alphaModFix/>
          </a:blip>
          <a:srcRect/>
          <a:stretch/>
        </p:blipFill>
        <p:spPr>
          <a:xfrm rot="205662">
            <a:off x="1839763" y="1692055"/>
            <a:ext cx="3968752" cy="588433"/>
          </a:xfrm>
          <a:prstGeom prst="rect">
            <a:avLst/>
          </a:prstGeom>
          <a:noFill/>
          <a:ln>
            <a:noFill/>
          </a:ln>
        </p:spPr>
      </p:pic>
      <p:grpSp>
        <p:nvGrpSpPr>
          <p:cNvPr id="410" name="Google Shape;410;g114e7825988_1_3"/>
          <p:cNvGrpSpPr/>
          <p:nvPr/>
        </p:nvGrpSpPr>
        <p:grpSpPr>
          <a:xfrm>
            <a:off x="230573" y="2208196"/>
            <a:ext cx="3040947" cy="4075828"/>
            <a:chOff x="219505" y="2115672"/>
            <a:chExt cx="2823687" cy="1331100"/>
          </a:xfrm>
        </p:grpSpPr>
        <p:sp>
          <p:nvSpPr>
            <p:cNvPr id="411" name="Google Shape;411;g114e7825988_1_3"/>
            <p:cNvSpPr/>
            <p:nvPr/>
          </p:nvSpPr>
          <p:spPr>
            <a:xfrm>
              <a:off x="219505" y="2119525"/>
              <a:ext cx="2809500" cy="1321800"/>
            </a:xfrm>
            <a:prstGeom prst="rect">
              <a:avLst/>
            </a:prstGeom>
            <a:solidFill>
              <a:srgbClr val="FFFFFF"/>
            </a:solidFill>
            <a:ln>
              <a:noFill/>
            </a:ln>
            <a:effectLst>
              <a:outerShdw blurRad="50800" dist="38100" dir="2700000" algn="tl" rotWithShape="0">
                <a:srgbClr val="000000">
                  <a:alpha val="40000"/>
                </a:srgbClr>
              </a:outerShdw>
            </a:effectLst>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412" name="Google Shape;412;g114e7825988_1_3"/>
            <p:cNvSpPr/>
            <p:nvPr/>
          </p:nvSpPr>
          <p:spPr>
            <a:xfrm>
              <a:off x="2873392" y="2115672"/>
              <a:ext cx="169800" cy="1331100"/>
            </a:xfrm>
            <a:prstGeom prst="rect">
              <a:avLst/>
            </a:prstGeom>
            <a:solidFill>
              <a:srgbClr val="7AC043"/>
            </a:solidFill>
            <a:ln>
              <a:noFill/>
            </a:ln>
            <a:effectLst>
              <a:outerShdw blurRad="50800" dist="38100" dir="2700000" algn="tl" rotWithShape="0">
                <a:srgbClr val="000000">
                  <a:alpha val="40000"/>
                </a:srgbClr>
              </a:outerShdw>
            </a:effectLst>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Lato"/>
                <a:ea typeface="Lato"/>
                <a:cs typeface="Lato"/>
                <a:sym typeface="Lato"/>
              </a:endParaRPr>
            </a:p>
          </p:txBody>
        </p:sp>
      </p:grpSp>
      <p:grpSp>
        <p:nvGrpSpPr>
          <p:cNvPr id="413" name="Google Shape;413;g114e7825988_1_3"/>
          <p:cNvGrpSpPr/>
          <p:nvPr/>
        </p:nvGrpSpPr>
        <p:grpSpPr>
          <a:xfrm>
            <a:off x="4011704" y="2208196"/>
            <a:ext cx="3588716" cy="3824619"/>
            <a:chOff x="219505" y="4144699"/>
            <a:chExt cx="2835137" cy="1460100"/>
          </a:xfrm>
        </p:grpSpPr>
        <p:sp>
          <p:nvSpPr>
            <p:cNvPr id="414" name="Google Shape;414;g114e7825988_1_3"/>
            <p:cNvSpPr/>
            <p:nvPr/>
          </p:nvSpPr>
          <p:spPr>
            <a:xfrm>
              <a:off x="219505" y="4144699"/>
              <a:ext cx="2819700" cy="1460100"/>
            </a:xfrm>
            <a:prstGeom prst="rect">
              <a:avLst/>
            </a:prstGeom>
            <a:solidFill>
              <a:srgbClr val="FFFFFF"/>
            </a:solidFill>
            <a:ln>
              <a:noFill/>
            </a:ln>
            <a:effectLst>
              <a:outerShdw blurRad="50800" dist="38100" dir="2700000" algn="tl" rotWithShape="0">
                <a:srgbClr val="000000">
                  <a:alpha val="40000"/>
                </a:srgbClr>
              </a:outerShdw>
            </a:effectLst>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415" name="Google Shape;415;g114e7825988_1_3"/>
            <p:cNvSpPr/>
            <p:nvPr/>
          </p:nvSpPr>
          <p:spPr>
            <a:xfrm>
              <a:off x="2872542" y="4155074"/>
              <a:ext cx="182100" cy="1449600"/>
            </a:xfrm>
            <a:prstGeom prst="rect">
              <a:avLst/>
            </a:prstGeom>
            <a:solidFill>
              <a:srgbClr val="089F77"/>
            </a:solidFill>
            <a:ln>
              <a:noFill/>
            </a:ln>
            <a:effectLst>
              <a:outerShdw blurRad="50800" dist="38100" dir="2700000" algn="tl" rotWithShape="0">
                <a:srgbClr val="000000">
                  <a:alpha val="40000"/>
                </a:srgbClr>
              </a:outerShdw>
            </a:effectLst>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Lato"/>
                <a:ea typeface="Lato"/>
                <a:cs typeface="Lato"/>
                <a:sym typeface="Lato"/>
              </a:endParaRPr>
            </a:p>
          </p:txBody>
        </p:sp>
      </p:grpSp>
      <p:grpSp>
        <p:nvGrpSpPr>
          <p:cNvPr id="416" name="Google Shape;416;g114e7825988_1_3"/>
          <p:cNvGrpSpPr/>
          <p:nvPr/>
        </p:nvGrpSpPr>
        <p:grpSpPr>
          <a:xfrm>
            <a:off x="8132640" y="2208196"/>
            <a:ext cx="3470556" cy="4284044"/>
            <a:chOff x="6261080" y="2070470"/>
            <a:chExt cx="2775557" cy="1375801"/>
          </a:xfrm>
        </p:grpSpPr>
        <p:sp>
          <p:nvSpPr>
            <p:cNvPr id="417" name="Google Shape;417;g114e7825988_1_3"/>
            <p:cNvSpPr/>
            <p:nvPr/>
          </p:nvSpPr>
          <p:spPr>
            <a:xfrm>
              <a:off x="6451837" y="2070470"/>
              <a:ext cx="2584800" cy="1370700"/>
            </a:xfrm>
            <a:prstGeom prst="rect">
              <a:avLst/>
            </a:prstGeom>
            <a:solidFill>
              <a:srgbClr val="FFFFFF"/>
            </a:solidFill>
            <a:ln>
              <a:noFill/>
            </a:ln>
            <a:effectLst>
              <a:outerShdw blurRad="50800" dist="38100" dir="8100000" algn="tr" rotWithShape="0">
                <a:srgbClr val="000000">
                  <a:alpha val="40000"/>
                </a:srgbClr>
              </a:outerShdw>
            </a:effectLst>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418" name="Google Shape;418;g114e7825988_1_3"/>
            <p:cNvSpPr/>
            <p:nvPr/>
          </p:nvSpPr>
          <p:spPr>
            <a:xfrm>
              <a:off x="6261080" y="2070471"/>
              <a:ext cx="190800" cy="1375800"/>
            </a:xfrm>
            <a:prstGeom prst="rect">
              <a:avLst/>
            </a:prstGeom>
            <a:solidFill>
              <a:srgbClr val="BF202F"/>
            </a:solidFill>
            <a:ln>
              <a:noFill/>
            </a:ln>
            <a:effectLst>
              <a:outerShdw blurRad="50800" dist="38100" dir="8100000" algn="tr" rotWithShape="0">
                <a:srgbClr val="000000">
                  <a:alpha val="40000"/>
                </a:srgbClr>
              </a:outerShdw>
            </a:effectLst>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Lato"/>
                <a:ea typeface="Lato"/>
                <a:cs typeface="Lato"/>
                <a:sym typeface="Lato"/>
              </a:endParaRPr>
            </a:p>
          </p:txBody>
        </p:sp>
      </p:grpSp>
      <p:sp>
        <p:nvSpPr>
          <p:cNvPr id="419" name="Google Shape;419;g114e7825988_1_3"/>
          <p:cNvSpPr txBox="1"/>
          <p:nvPr/>
        </p:nvSpPr>
        <p:spPr>
          <a:xfrm>
            <a:off x="305397" y="2398606"/>
            <a:ext cx="2694692" cy="3785611"/>
          </a:xfrm>
          <a:prstGeom prst="rect">
            <a:avLst/>
          </a:prstGeom>
          <a:noFill/>
          <a:ln>
            <a:noFill/>
          </a:ln>
        </p:spPr>
        <p:txBody>
          <a:bodyPr spcFirstLastPara="1" wrap="square" lIns="91425" tIns="45700" rIns="91425" bIns="45700" anchor="t" anchorCtr="0">
            <a:spAutoFit/>
          </a:bodyPr>
          <a:lstStyle/>
          <a:p>
            <a:pPr>
              <a:buSzPts val="2000"/>
            </a:pPr>
            <a:r>
              <a:rPr lang="en-US" sz="2000" b="0" i="0" u="none" strike="noStrike" cap="none" dirty="0" err="1">
                <a:solidFill>
                  <a:srgbClr val="0070C0"/>
                </a:solidFill>
                <a:latin typeface="Cambria"/>
                <a:ea typeface="Cambria"/>
                <a:cs typeface="Cambria"/>
                <a:sym typeface="Cambria"/>
              </a:rPr>
              <a:t>Asesmen</a:t>
            </a:r>
            <a:r>
              <a:rPr lang="en-US" sz="2000" b="0" i="0" u="none" strike="noStrike" cap="none" dirty="0">
                <a:solidFill>
                  <a:srgbClr val="0070C0"/>
                </a:solidFill>
                <a:latin typeface="Cambria"/>
                <a:ea typeface="Cambria"/>
                <a:cs typeface="Cambria"/>
                <a:sym typeface="Cambria"/>
              </a:rPr>
              <a:t> </a:t>
            </a:r>
            <a:r>
              <a:rPr lang="en-US" sz="2000" b="0" i="0" u="none" strike="noStrike" cap="none" dirty="0" err="1">
                <a:solidFill>
                  <a:srgbClr val="0070C0"/>
                </a:solidFill>
                <a:latin typeface="Cambria"/>
                <a:ea typeface="Cambria"/>
                <a:cs typeface="Cambria"/>
                <a:sym typeface="Cambria"/>
              </a:rPr>
              <a:t>awal</a:t>
            </a:r>
            <a:r>
              <a:rPr lang="en-US" sz="2000" b="0" i="0" u="none" strike="noStrike" cap="none" dirty="0">
                <a:solidFill>
                  <a:srgbClr val="0070C0"/>
                </a:solidFill>
                <a:latin typeface="Cambria"/>
                <a:ea typeface="Cambria"/>
                <a:cs typeface="Cambria"/>
                <a:sym typeface="Cambria"/>
              </a:rPr>
              <a:t> </a:t>
            </a:r>
            <a:r>
              <a:rPr lang="en-US" sz="2000" b="0" i="0" u="none" strike="noStrike" cap="none" dirty="0" err="1">
                <a:solidFill>
                  <a:srgbClr val="0070C0"/>
                </a:solidFill>
                <a:latin typeface="Cambria"/>
                <a:ea typeface="Cambria"/>
                <a:cs typeface="Cambria"/>
                <a:sym typeface="Cambria"/>
              </a:rPr>
              <a:t>pembelajaran</a:t>
            </a:r>
            <a:r>
              <a:rPr lang="en-US" sz="2000" b="0" i="0" u="none" strike="noStrike" cap="none" dirty="0">
                <a:solidFill>
                  <a:srgbClr val="0070C0"/>
                </a:solidFill>
                <a:latin typeface="Cambria"/>
                <a:ea typeface="Cambria"/>
                <a:cs typeface="Cambria"/>
                <a:sym typeface="Cambria"/>
              </a:rPr>
              <a:t> </a:t>
            </a:r>
            <a:r>
              <a:rPr lang="en-US" sz="2000" b="0" i="0" u="none" strike="noStrike" dirty="0" err="1">
                <a:solidFill>
                  <a:srgbClr val="0070C0"/>
                </a:solidFill>
                <a:effectLst/>
                <a:latin typeface="Arial" panose="020B0604020202020204" pitchFamily="34" charset="0"/>
              </a:rPr>
              <a:t>dapat</a:t>
            </a:r>
            <a:r>
              <a:rPr lang="en-US" sz="2000" b="0" i="0" u="none" strike="noStrike" dirty="0">
                <a:solidFill>
                  <a:srgbClr val="0070C0"/>
                </a:solidFill>
                <a:effectLst/>
                <a:latin typeface="Arial" panose="020B0604020202020204" pitchFamily="34" charset="0"/>
              </a:rPr>
              <a:t> </a:t>
            </a:r>
            <a:r>
              <a:rPr lang="en-US" sz="2000" b="0" i="0" u="none" strike="noStrike" dirty="0" err="1">
                <a:solidFill>
                  <a:srgbClr val="0070C0"/>
                </a:solidFill>
                <a:effectLst/>
                <a:latin typeface="Arial" panose="020B0604020202020204" pitchFamily="34" charset="0"/>
              </a:rPr>
              <a:t>dilakukan</a:t>
            </a:r>
            <a:r>
              <a:rPr lang="en-US" sz="2000" b="0" i="0" u="none" strike="noStrike" dirty="0">
                <a:solidFill>
                  <a:srgbClr val="0070C0"/>
                </a:solidFill>
                <a:effectLst/>
                <a:latin typeface="Arial" panose="020B0604020202020204" pitchFamily="34" charset="0"/>
              </a:rPr>
              <a:t> </a:t>
            </a:r>
            <a:r>
              <a:rPr lang="en-US" sz="2000" b="0" i="0" u="none" strike="noStrike" dirty="0" err="1">
                <a:solidFill>
                  <a:srgbClr val="0070C0"/>
                </a:solidFill>
                <a:effectLst/>
                <a:latin typeface="Arial" panose="020B0604020202020204" pitchFamily="34" charset="0"/>
              </a:rPr>
              <a:t>untuk</a:t>
            </a:r>
            <a:r>
              <a:rPr lang="en-US" sz="2000" b="0" i="0" u="none" strike="noStrike" dirty="0">
                <a:solidFill>
                  <a:srgbClr val="0070C0"/>
                </a:solidFill>
                <a:effectLst/>
                <a:latin typeface="Arial" panose="020B0604020202020204" pitchFamily="34" charset="0"/>
              </a:rPr>
              <a:t> </a:t>
            </a:r>
            <a:r>
              <a:rPr lang="en-US" sz="2000" b="0" i="0" u="none" strike="noStrike" dirty="0" err="1">
                <a:solidFill>
                  <a:srgbClr val="0070C0"/>
                </a:solidFill>
                <a:effectLst/>
                <a:latin typeface="Arial" panose="020B0604020202020204" pitchFamily="34" charset="0"/>
              </a:rPr>
              <a:t>mengidentifikasi</a:t>
            </a:r>
            <a:r>
              <a:rPr lang="en-US" sz="2000" b="0" i="0" u="none" strike="noStrike" dirty="0">
                <a:solidFill>
                  <a:srgbClr val="0070C0"/>
                </a:solidFill>
                <a:effectLst/>
                <a:latin typeface="Arial" panose="020B0604020202020204" pitchFamily="34" charset="0"/>
              </a:rPr>
              <a:t> </a:t>
            </a:r>
            <a:r>
              <a:rPr lang="en-US" sz="2000" b="0" i="0" u="none" strike="noStrike" dirty="0" err="1">
                <a:solidFill>
                  <a:srgbClr val="0070C0"/>
                </a:solidFill>
                <a:effectLst/>
                <a:latin typeface="Arial" panose="020B0604020202020204" pitchFamily="34" charset="0"/>
              </a:rPr>
              <a:t>kebutuhan</a:t>
            </a:r>
            <a:r>
              <a:rPr lang="en-US" sz="2000" b="0" i="0" u="none" strike="noStrike" dirty="0">
                <a:solidFill>
                  <a:srgbClr val="0070C0"/>
                </a:solidFill>
                <a:effectLst/>
                <a:latin typeface="Arial" panose="020B0604020202020204" pitchFamily="34" charset="0"/>
              </a:rPr>
              <a:t> </a:t>
            </a:r>
            <a:r>
              <a:rPr lang="en-US" sz="2000" b="0" i="0" u="none" strike="noStrike" dirty="0" err="1">
                <a:solidFill>
                  <a:srgbClr val="0070C0"/>
                </a:solidFill>
                <a:effectLst/>
                <a:latin typeface="Arial" panose="020B0604020202020204" pitchFamily="34" charset="0"/>
              </a:rPr>
              <a:t>belajar</a:t>
            </a:r>
            <a:r>
              <a:rPr lang="en-US" sz="2000" b="0" i="0" u="none" strike="noStrike" dirty="0">
                <a:solidFill>
                  <a:srgbClr val="0070C0"/>
                </a:solidFill>
                <a:effectLst/>
                <a:latin typeface="Arial" panose="020B0604020202020204" pitchFamily="34" charset="0"/>
              </a:rPr>
              <a:t> </a:t>
            </a:r>
            <a:r>
              <a:rPr lang="en-US" sz="2000" b="0" i="0" u="none" strike="noStrike" dirty="0" err="1">
                <a:solidFill>
                  <a:srgbClr val="0070C0"/>
                </a:solidFill>
                <a:effectLst/>
                <a:latin typeface="Arial" panose="020B0604020202020204" pitchFamily="34" charset="0"/>
              </a:rPr>
              <a:t>peserta</a:t>
            </a:r>
            <a:r>
              <a:rPr lang="en-US" sz="2000" b="0" i="0" u="none" strike="noStrike" dirty="0">
                <a:solidFill>
                  <a:srgbClr val="0070C0"/>
                </a:solidFill>
                <a:effectLst/>
                <a:latin typeface="Arial" panose="020B0604020202020204" pitchFamily="34" charset="0"/>
              </a:rPr>
              <a:t> </a:t>
            </a:r>
            <a:r>
              <a:rPr lang="en-US" sz="2000" b="0" i="0" u="none" strike="noStrike" dirty="0" err="1">
                <a:solidFill>
                  <a:srgbClr val="0070C0"/>
                </a:solidFill>
                <a:effectLst/>
                <a:latin typeface="Arial" panose="020B0604020202020204" pitchFamily="34" charset="0"/>
              </a:rPr>
              <a:t>didik</a:t>
            </a:r>
            <a:r>
              <a:rPr lang="en-US" sz="2000" b="0" i="0" u="none" strike="noStrike" dirty="0">
                <a:solidFill>
                  <a:srgbClr val="0070C0"/>
                </a:solidFill>
                <a:effectLst/>
                <a:latin typeface="Arial" panose="020B0604020202020204" pitchFamily="34" charset="0"/>
              </a:rPr>
              <a:t>, dan </a:t>
            </a:r>
            <a:r>
              <a:rPr lang="en-US" sz="2000" b="0" i="0" u="none" strike="noStrike" dirty="0" err="1">
                <a:solidFill>
                  <a:srgbClr val="0070C0"/>
                </a:solidFill>
                <a:effectLst/>
                <a:latin typeface="Arial" panose="020B0604020202020204" pitchFamily="34" charset="0"/>
              </a:rPr>
              <a:t>hasilnya</a:t>
            </a:r>
            <a:r>
              <a:rPr lang="en-US" sz="2000" b="0" i="0" u="none" strike="noStrike" dirty="0">
                <a:solidFill>
                  <a:srgbClr val="0070C0"/>
                </a:solidFill>
                <a:effectLst/>
                <a:latin typeface="Arial" panose="020B0604020202020204" pitchFamily="34" charset="0"/>
              </a:rPr>
              <a:t> </a:t>
            </a:r>
            <a:r>
              <a:rPr lang="en-US" sz="2000" b="0" i="0" u="none" strike="noStrike" dirty="0" err="1">
                <a:solidFill>
                  <a:srgbClr val="0070C0"/>
                </a:solidFill>
                <a:effectLst/>
                <a:latin typeface="Arial" panose="020B0604020202020204" pitchFamily="34" charset="0"/>
              </a:rPr>
              <a:t>digunakan</a:t>
            </a:r>
            <a:r>
              <a:rPr lang="en-US" sz="2000" b="0" i="0" u="none" strike="noStrike" dirty="0">
                <a:solidFill>
                  <a:srgbClr val="0070C0"/>
                </a:solidFill>
                <a:effectLst/>
                <a:latin typeface="Arial" panose="020B0604020202020204" pitchFamily="34" charset="0"/>
              </a:rPr>
              <a:t> </a:t>
            </a:r>
            <a:r>
              <a:rPr lang="en-US" sz="2000" b="0" i="0" u="none" strike="noStrike" dirty="0" err="1">
                <a:solidFill>
                  <a:srgbClr val="0070C0"/>
                </a:solidFill>
                <a:effectLst/>
                <a:latin typeface="Arial" panose="020B0604020202020204" pitchFamily="34" charset="0"/>
              </a:rPr>
              <a:t>untuk</a:t>
            </a:r>
            <a:r>
              <a:rPr lang="en-US" sz="2000" b="0" i="0" u="none" strike="noStrike" dirty="0">
                <a:solidFill>
                  <a:srgbClr val="0070C0"/>
                </a:solidFill>
                <a:effectLst/>
                <a:latin typeface="Arial" panose="020B0604020202020204" pitchFamily="34" charset="0"/>
              </a:rPr>
              <a:t> </a:t>
            </a:r>
            <a:r>
              <a:rPr lang="en-US" sz="2000" b="0" i="0" u="none" strike="noStrike" dirty="0" err="1">
                <a:solidFill>
                  <a:srgbClr val="0070C0"/>
                </a:solidFill>
                <a:effectLst/>
                <a:latin typeface="Arial" panose="020B0604020202020204" pitchFamily="34" charset="0"/>
              </a:rPr>
              <a:t>merancang</a:t>
            </a:r>
            <a:r>
              <a:rPr lang="en-US" sz="2000" b="0" i="0" u="none" strike="noStrike" dirty="0">
                <a:solidFill>
                  <a:srgbClr val="0070C0"/>
                </a:solidFill>
                <a:effectLst/>
                <a:latin typeface="Arial" panose="020B0604020202020204" pitchFamily="34" charset="0"/>
              </a:rPr>
              <a:t> </a:t>
            </a:r>
            <a:r>
              <a:rPr lang="en-US" sz="2000" b="0" i="0" u="none" strike="noStrike" dirty="0" err="1">
                <a:solidFill>
                  <a:srgbClr val="0070C0"/>
                </a:solidFill>
                <a:effectLst/>
                <a:latin typeface="Arial" panose="020B0604020202020204" pitchFamily="34" charset="0"/>
              </a:rPr>
              <a:t>pembelajaran</a:t>
            </a:r>
            <a:r>
              <a:rPr lang="en-US" sz="2000" b="0" i="0" u="none" strike="noStrike" dirty="0">
                <a:solidFill>
                  <a:srgbClr val="0070C0"/>
                </a:solidFill>
                <a:effectLst/>
                <a:latin typeface="Arial" panose="020B0604020202020204" pitchFamily="34" charset="0"/>
              </a:rPr>
              <a:t> yang </a:t>
            </a:r>
            <a:r>
              <a:rPr lang="en-US" sz="2000" b="0" i="0" u="none" strike="noStrike" dirty="0" err="1">
                <a:solidFill>
                  <a:srgbClr val="0070C0"/>
                </a:solidFill>
                <a:effectLst/>
                <a:latin typeface="Arial" panose="020B0604020202020204" pitchFamily="34" charset="0"/>
              </a:rPr>
              <a:t>sesuai</a:t>
            </a:r>
            <a:r>
              <a:rPr lang="en-US" sz="2000" b="0" i="0" u="none" strike="noStrike" dirty="0">
                <a:solidFill>
                  <a:srgbClr val="0070C0"/>
                </a:solidFill>
                <a:effectLst/>
                <a:latin typeface="Arial" panose="020B0604020202020204" pitchFamily="34" charset="0"/>
              </a:rPr>
              <a:t> </a:t>
            </a:r>
            <a:r>
              <a:rPr lang="en-US" sz="2000" b="0" i="0" u="none" strike="noStrike" dirty="0" err="1">
                <a:solidFill>
                  <a:srgbClr val="0070C0"/>
                </a:solidFill>
                <a:effectLst/>
                <a:latin typeface="Arial" panose="020B0604020202020204" pitchFamily="34" charset="0"/>
              </a:rPr>
              <a:t>dengan</a:t>
            </a:r>
            <a:r>
              <a:rPr lang="en-US" sz="2000" b="0" i="0" u="none" strike="noStrike" dirty="0">
                <a:solidFill>
                  <a:srgbClr val="0070C0"/>
                </a:solidFill>
                <a:effectLst/>
                <a:latin typeface="Arial" panose="020B0604020202020204" pitchFamily="34" charset="0"/>
              </a:rPr>
              <a:t> </a:t>
            </a:r>
            <a:r>
              <a:rPr lang="en-US" sz="2000" b="0" i="0" u="none" strike="noStrike" dirty="0" err="1">
                <a:solidFill>
                  <a:srgbClr val="0070C0"/>
                </a:solidFill>
                <a:effectLst/>
                <a:latin typeface="Arial" panose="020B0604020202020204" pitchFamily="34" charset="0"/>
              </a:rPr>
              <a:t>tahap</a:t>
            </a:r>
            <a:r>
              <a:rPr lang="en-US" sz="2000" b="0" i="0" u="none" strike="noStrike" dirty="0">
                <a:solidFill>
                  <a:srgbClr val="0070C0"/>
                </a:solidFill>
                <a:effectLst/>
                <a:latin typeface="Arial" panose="020B0604020202020204" pitchFamily="34" charset="0"/>
              </a:rPr>
              <a:t> </a:t>
            </a:r>
            <a:r>
              <a:rPr lang="en-US" sz="2000" b="0" i="0" u="none" strike="noStrike" dirty="0" err="1">
                <a:solidFill>
                  <a:srgbClr val="0070C0"/>
                </a:solidFill>
                <a:effectLst/>
                <a:latin typeface="Arial" panose="020B0604020202020204" pitchFamily="34" charset="0"/>
              </a:rPr>
              <a:t>capaian</a:t>
            </a:r>
            <a:r>
              <a:rPr lang="en-US" sz="2000" b="0" i="0" u="none" strike="noStrike" dirty="0">
                <a:solidFill>
                  <a:srgbClr val="0070C0"/>
                </a:solidFill>
                <a:effectLst/>
                <a:latin typeface="Arial" panose="020B0604020202020204" pitchFamily="34" charset="0"/>
              </a:rPr>
              <a:t> </a:t>
            </a:r>
            <a:r>
              <a:rPr lang="en-US" sz="2000" b="0" i="0" u="none" strike="noStrike" dirty="0" err="1">
                <a:solidFill>
                  <a:srgbClr val="0070C0"/>
                </a:solidFill>
                <a:effectLst/>
                <a:latin typeface="Arial" panose="020B0604020202020204" pitchFamily="34" charset="0"/>
              </a:rPr>
              <a:t>peserta</a:t>
            </a:r>
            <a:r>
              <a:rPr lang="en-US" sz="2000" b="0" i="0" u="none" strike="noStrike" dirty="0">
                <a:solidFill>
                  <a:srgbClr val="0070C0"/>
                </a:solidFill>
                <a:effectLst/>
                <a:latin typeface="Arial" panose="020B0604020202020204" pitchFamily="34" charset="0"/>
              </a:rPr>
              <a:t> </a:t>
            </a:r>
            <a:r>
              <a:rPr lang="en-US" sz="2000" b="0" i="0" u="none" strike="noStrike" dirty="0" err="1">
                <a:solidFill>
                  <a:srgbClr val="0070C0"/>
                </a:solidFill>
                <a:effectLst/>
                <a:latin typeface="Arial" panose="020B0604020202020204" pitchFamily="34" charset="0"/>
              </a:rPr>
              <a:t>didik</a:t>
            </a:r>
            <a:r>
              <a:rPr lang="en-US" sz="2000" b="0" i="0" u="none" strike="noStrike" dirty="0">
                <a:solidFill>
                  <a:srgbClr val="0070C0"/>
                </a:solidFill>
                <a:effectLst/>
                <a:latin typeface="Arial" panose="020B0604020202020204" pitchFamily="34" charset="0"/>
              </a:rPr>
              <a:t>. </a:t>
            </a:r>
          </a:p>
          <a:p>
            <a:pPr marL="0" marR="0" lvl="0" indent="0" algn="l" rtl="0">
              <a:lnSpc>
                <a:spcPct val="100000"/>
              </a:lnSpc>
              <a:spcBef>
                <a:spcPts val="0"/>
              </a:spcBef>
              <a:spcAft>
                <a:spcPts val="0"/>
              </a:spcAft>
              <a:buClr>
                <a:srgbClr val="000000"/>
              </a:buClr>
              <a:buSzPts val="2000"/>
              <a:buFont typeface="Arial"/>
              <a:buNone/>
            </a:pPr>
            <a:endParaRPr lang="en-US" sz="2000" b="1" i="0" u="none" strike="noStrike" cap="none" dirty="0">
              <a:solidFill>
                <a:srgbClr val="000000"/>
              </a:solidFill>
              <a:latin typeface="Cambria"/>
              <a:ea typeface="Cambria"/>
              <a:cs typeface="Cambria"/>
              <a:sym typeface="Cambria"/>
            </a:endParaRPr>
          </a:p>
        </p:txBody>
      </p:sp>
      <p:sp>
        <p:nvSpPr>
          <p:cNvPr id="420" name="Google Shape;420;g114e7825988_1_3"/>
          <p:cNvSpPr txBox="1"/>
          <p:nvPr/>
        </p:nvSpPr>
        <p:spPr>
          <a:xfrm>
            <a:off x="3728428" y="2332098"/>
            <a:ext cx="3756741" cy="3693278"/>
          </a:xfrm>
          <a:prstGeom prst="rect">
            <a:avLst/>
          </a:prstGeom>
          <a:noFill/>
          <a:ln>
            <a:noFill/>
          </a:ln>
        </p:spPr>
        <p:txBody>
          <a:bodyPr spcFirstLastPara="1" wrap="square" lIns="91425" tIns="45700" rIns="91425" bIns="45700" anchor="t" anchorCtr="0">
            <a:spAutoFit/>
          </a:bodyPr>
          <a:lstStyle/>
          <a:p>
            <a:pPr marL="114300">
              <a:buSzPts val="2000"/>
            </a:pPr>
            <a:r>
              <a:rPr lang="en-US" sz="1800" b="0" i="0" u="none" strike="noStrike" dirty="0" err="1">
                <a:solidFill>
                  <a:srgbClr val="0070C0"/>
                </a:solidFill>
                <a:effectLst/>
                <a:latin typeface="Cambria" panose="02040503050406030204" pitchFamily="18" charset="0"/>
                <a:ea typeface="Cambria" panose="02040503050406030204" pitchFamily="18" charset="0"/>
              </a:rPr>
              <a:t>Pendidik</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dapat</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melaksanakan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asesmen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awal</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pembelajaran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sesuai</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kebutuhan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misalnya</a:t>
            </a:r>
            <a:r>
              <a:rPr lang="en-US" sz="1800" b="0" i="0" u="none" strike="noStrike" dirty="0">
                <a:solidFill>
                  <a:srgbClr val="0070C0"/>
                </a:solidFill>
                <a:effectLst/>
                <a:latin typeface="Cambria" panose="02040503050406030204" pitchFamily="18" charset="0"/>
                <a:ea typeface="Cambria" panose="02040503050406030204" pitchFamily="18" charset="0"/>
              </a:rPr>
              <a:t> pada </a:t>
            </a:r>
            <a:r>
              <a:rPr lang="en-US" sz="1800" b="0" i="0" u="none" strike="noStrike" dirty="0" err="1">
                <a:solidFill>
                  <a:srgbClr val="0070C0"/>
                </a:solidFill>
                <a:effectLst/>
                <a:latin typeface="Cambria" panose="02040503050406030204" pitchFamily="18" charset="0"/>
                <a:ea typeface="Cambria" panose="02040503050406030204" pitchFamily="18" charset="0"/>
              </a:rPr>
              <a:t>awal</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tahun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pelajaran</a:t>
            </a:r>
            <a:r>
              <a:rPr lang="en-US" sz="1800" b="0" i="0" u="none" strike="noStrike" dirty="0">
                <a:solidFill>
                  <a:srgbClr val="0070C0"/>
                </a:solidFill>
                <a:effectLst/>
                <a:latin typeface="Cambria" panose="02040503050406030204" pitchFamily="18" charset="0"/>
                <a:ea typeface="Cambria" panose="02040503050406030204" pitchFamily="18" charset="0"/>
              </a:rPr>
              <a:t>, pada </a:t>
            </a:r>
            <a:r>
              <a:rPr lang="en-US" sz="1800" b="0" i="0" u="none" strike="noStrike" dirty="0" err="1">
                <a:solidFill>
                  <a:srgbClr val="0070C0"/>
                </a:solidFill>
                <a:effectLst/>
                <a:latin typeface="Cambria" panose="02040503050406030204" pitchFamily="18" charset="0"/>
                <a:ea typeface="Cambria" panose="02040503050406030204" pitchFamily="18" charset="0"/>
              </a:rPr>
              <a:t>awal</a:t>
            </a:r>
            <a:r>
              <a:rPr lang="en-US" sz="1800" b="0" i="0" u="none" strike="noStrike" dirty="0">
                <a:solidFill>
                  <a:srgbClr val="0070C0"/>
                </a:solidFill>
                <a:effectLst/>
                <a:latin typeface="Cambria" panose="02040503050406030204" pitchFamily="18" charset="0"/>
                <a:ea typeface="Cambria" panose="02040503050406030204" pitchFamily="18" charset="0"/>
              </a:rPr>
              <a:t> semester, </a:t>
            </a:r>
            <a:r>
              <a:rPr lang="en-US" sz="1800" b="0" i="0" u="none" strike="noStrike" dirty="0" err="1">
                <a:solidFill>
                  <a:srgbClr val="0070C0"/>
                </a:solidFill>
                <a:effectLst/>
                <a:latin typeface="Cambria" panose="02040503050406030204" pitchFamily="18" charset="0"/>
                <a:ea typeface="Cambria" panose="02040503050406030204" pitchFamily="18" charset="0"/>
              </a:rPr>
              <a:t>sebelum</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memulai</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satu</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lingkup</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materi</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dapat</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berupa</a:t>
            </a:r>
            <a:r>
              <a:rPr lang="en-US" sz="1800" b="0" i="0" u="none" strike="noStrike" dirty="0">
                <a:solidFill>
                  <a:srgbClr val="0070C0"/>
                </a:solidFill>
                <a:effectLst/>
                <a:latin typeface="Cambria" panose="02040503050406030204" pitchFamily="18" charset="0"/>
                <a:ea typeface="Cambria" panose="02040503050406030204" pitchFamily="18" charset="0"/>
              </a:rPr>
              <a:t> 1 </a:t>
            </a:r>
            <a:r>
              <a:rPr lang="en-US" sz="1800" b="0" i="0" u="none" strike="noStrike" dirty="0" err="1">
                <a:solidFill>
                  <a:srgbClr val="0070C0"/>
                </a:solidFill>
                <a:effectLst/>
                <a:latin typeface="Cambria" panose="02040503050406030204" pitchFamily="18" charset="0"/>
                <a:ea typeface="Cambria" panose="02040503050406030204" pitchFamily="18" charset="0"/>
              </a:rPr>
              <a:t>atau</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beberapa</a:t>
            </a:r>
            <a:r>
              <a:rPr lang="en-US" sz="1800" b="0" i="0" u="none" strike="noStrike" dirty="0">
                <a:solidFill>
                  <a:srgbClr val="0070C0"/>
                </a:solidFill>
                <a:effectLst/>
                <a:latin typeface="Cambria" panose="02040503050406030204" pitchFamily="18" charset="0"/>
                <a:ea typeface="Cambria" panose="02040503050406030204" pitchFamily="18" charset="0"/>
              </a:rPr>
              <a:t> TP), </a:t>
            </a:r>
            <a:r>
              <a:rPr lang="en-US" sz="1800" b="0" i="0" u="none" strike="noStrike" dirty="0" err="1">
                <a:solidFill>
                  <a:srgbClr val="0070C0"/>
                </a:solidFill>
                <a:effectLst/>
                <a:latin typeface="Cambria" panose="02040503050406030204" pitchFamily="18" charset="0"/>
                <a:ea typeface="Cambria" panose="02040503050406030204" pitchFamily="18" charset="0"/>
              </a:rPr>
              <a:t>atau</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sebelum</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menyusun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modul</a:t>
            </a:r>
            <a:r>
              <a:rPr lang="en-US" sz="1800" b="0" i="0" u="none" strike="noStrike" dirty="0">
                <a:solidFill>
                  <a:srgbClr val="0070C0"/>
                </a:solidFill>
                <a:effectLst/>
                <a:latin typeface="Cambria" panose="02040503050406030204" pitchFamily="18" charset="0"/>
                <a:ea typeface="Cambria" panose="02040503050406030204" pitchFamily="18" charset="0"/>
              </a:rPr>
              <a:t> ajar </a:t>
            </a:r>
            <a:r>
              <a:rPr lang="en-US" sz="1800" b="0" i="0" u="none" strike="noStrike" dirty="0" err="1">
                <a:solidFill>
                  <a:srgbClr val="0070C0"/>
                </a:solidFill>
                <a:effectLst/>
                <a:latin typeface="Cambria" panose="02040503050406030204" pitchFamily="18" charset="0"/>
                <a:ea typeface="Cambria" panose="02040503050406030204" pitchFamily="18" charset="0"/>
              </a:rPr>
              <a:t>secara</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mandiri</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Dengan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demikian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asesmen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awal</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pembelajaran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tidak</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perlu</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dilakukan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setiap</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mengawali</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tatap</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muka</a:t>
            </a:r>
            <a:r>
              <a:rPr lang="en-US" sz="1800" b="0" i="0" u="none" strike="noStrike" dirty="0">
                <a:solidFill>
                  <a:srgbClr val="0070C0"/>
                </a:solidFill>
                <a:effectLst/>
                <a:latin typeface="Cambria" panose="02040503050406030204" pitchFamily="18" charset="0"/>
                <a:ea typeface="Cambria" panose="02040503050406030204" pitchFamily="18" charset="0"/>
              </a:rPr>
              <a:t>. </a:t>
            </a:r>
          </a:p>
          <a:p>
            <a:pPr marL="114300" marR="0" lvl="0" indent="0" algn="l" rtl="0">
              <a:lnSpc>
                <a:spcPct val="100000"/>
              </a:lnSpc>
              <a:spcBef>
                <a:spcPts val="0"/>
              </a:spcBef>
              <a:spcAft>
                <a:spcPts val="0"/>
              </a:spcAft>
              <a:buClr>
                <a:srgbClr val="000000"/>
              </a:buClr>
              <a:buSzPts val="2000"/>
              <a:buFont typeface="Arial"/>
              <a:buNone/>
            </a:pPr>
            <a:endParaRPr sz="1800" b="0" i="0" u="none" strike="noStrike" cap="none" dirty="0">
              <a:solidFill>
                <a:srgbClr val="0070C0"/>
              </a:solidFill>
              <a:latin typeface="Cambria" panose="02040503050406030204" pitchFamily="18" charset="0"/>
              <a:ea typeface="Cambria" panose="02040503050406030204" pitchFamily="18" charset="0"/>
              <a:sym typeface="Arial"/>
            </a:endParaRPr>
          </a:p>
        </p:txBody>
      </p:sp>
      <p:sp>
        <p:nvSpPr>
          <p:cNvPr id="421" name="Google Shape;421;g114e7825988_1_3"/>
          <p:cNvSpPr txBox="1"/>
          <p:nvPr/>
        </p:nvSpPr>
        <p:spPr>
          <a:xfrm>
            <a:off x="8372982" y="2434696"/>
            <a:ext cx="3834458" cy="341627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1800" b="0" i="0" u="none" strike="noStrike" dirty="0" err="1">
                <a:solidFill>
                  <a:srgbClr val="0070C0"/>
                </a:solidFill>
                <a:effectLst/>
                <a:latin typeface="Cambria" panose="02040503050406030204" pitchFamily="18" charset="0"/>
                <a:ea typeface="Cambria" panose="02040503050406030204" pitchFamily="18" charset="0"/>
              </a:rPr>
              <a:t>Asesmen</a:t>
            </a:r>
            <a:r>
              <a:rPr lang="en-US" sz="1800" b="0" i="0" u="none" strike="noStrike" dirty="0">
                <a:solidFill>
                  <a:srgbClr val="0070C0"/>
                </a:solidFill>
                <a:effectLst/>
                <a:latin typeface="Cambria" panose="02040503050406030204" pitchFamily="18" charset="0"/>
                <a:ea typeface="Cambria" panose="02040503050406030204" pitchFamily="18" charset="0"/>
              </a:rPr>
              <a:t> pada </a:t>
            </a:r>
            <a:r>
              <a:rPr lang="en-US" sz="1800" b="0" i="0" u="none" strike="noStrike" dirty="0" err="1">
                <a:solidFill>
                  <a:srgbClr val="0070C0"/>
                </a:solidFill>
                <a:effectLst/>
                <a:latin typeface="Cambria" panose="02040503050406030204" pitchFamily="18" charset="0"/>
                <a:ea typeface="Cambria" panose="02040503050406030204" pitchFamily="18" charset="0"/>
              </a:rPr>
              <a:t>awal</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pembelajaran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diharapkan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tidak</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memberatkan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pendidik</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atau</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satuan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pendidikan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Namun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demikian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jika</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pendidik</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atau</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satuan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pendidikan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memiliki</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kemampuan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dapat</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melengkapi</a:t>
            </a:r>
            <a:r>
              <a:rPr lang="en-US" sz="1800" b="0" i="0" u="none" strike="noStrike" dirty="0">
                <a:solidFill>
                  <a:srgbClr val="0070C0"/>
                </a:solidFill>
                <a:effectLst/>
                <a:latin typeface="Cambria" panose="02040503050406030204" pitchFamily="18" charset="0"/>
                <a:ea typeface="Cambria" panose="02040503050406030204" pitchFamily="18" charset="0"/>
              </a:rPr>
              <a:t> data </a:t>
            </a:r>
            <a:r>
              <a:rPr lang="en-US" sz="1800" b="0" i="0" u="none" strike="noStrike" dirty="0" err="1">
                <a:solidFill>
                  <a:srgbClr val="0070C0"/>
                </a:solidFill>
                <a:effectLst/>
                <a:latin typeface="Cambria" panose="02040503050406030204" pitchFamily="18" charset="0"/>
                <a:ea typeface="Cambria" panose="02040503050406030204" pitchFamily="18" charset="0"/>
              </a:rPr>
              <a:t>tambahan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dengan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melakukan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asesmen</a:t>
            </a:r>
            <a:r>
              <a:rPr lang="en-US" sz="1800" b="0" i="0" u="none" strike="noStrike" dirty="0">
                <a:solidFill>
                  <a:srgbClr val="0070C0"/>
                </a:solidFill>
                <a:effectLst/>
                <a:latin typeface="Cambria" panose="02040503050406030204" pitchFamily="18" charset="0"/>
                <a:ea typeface="Cambria" panose="02040503050406030204" pitchFamily="18" charset="0"/>
              </a:rPr>
              <a:t> non </a:t>
            </a:r>
            <a:r>
              <a:rPr lang="en-US" sz="1800" b="0" i="0" u="none" strike="noStrike" dirty="0" err="1">
                <a:solidFill>
                  <a:srgbClr val="0070C0"/>
                </a:solidFill>
                <a:effectLst/>
                <a:latin typeface="Cambria" panose="02040503050406030204" pitchFamily="18" charset="0"/>
                <a:ea typeface="Cambria" panose="02040503050406030204" pitchFamily="18" charset="0"/>
              </a:rPr>
              <a:t>kognitif</a:t>
            </a:r>
            <a:r>
              <a:rPr lang="en-US" sz="1800" b="0" i="0" u="none" strike="noStrike" dirty="0">
                <a:solidFill>
                  <a:srgbClr val="0070C0"/>
                </a:solidFill>
                <a:effectLst/>
                <a:latin typeface="Cambria" panose="02040503050406030204" pitchFamily="18" charset="0"/>
                <a:ea typeface="Cambria" panose="02040503050406030204" pitchFamily="18" charset="0"/>
              </a:rPr>
              <a:t> yang </a:t>
            </a:r>
            <a:r>
              <a:rPr lang="en-US" sz="1800" b="0" i="0" u="none" strike="noStrike" dirty="0" err="1">
                <a:solidFill>
                  <a:srgbClr val="0070C0"/>
                </a:solidFill>
                <a:effectLst/>
                <a:latin typeface="Cambria" panose="02040503050406030204" pitchFamily="18" charset="0"/>
                <a:ea typeface="Cambria" panose="02040503050406030204" pitchFamily="18" charset="0"/>
              </a:rPr>
              <a:t>mencakup</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kesiapan</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belajar</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minat</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profil</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belajar</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latar</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belakang</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keluarga</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riwayat</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tumbuh</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kembang</a:t>
            </a:r>
            <a:r>
              <a:rPr lang="en-US" sz="1800" b="0" i="0" u="none" strike="noStrike" dirty="0">
                <a:solidFill>
                  <a:srgbClr val="0070C0"/>
                </a:solidFill>
                <a:effectLst/>
                <a:latin typeface="Cambria" panose="02040503050406030204" pitchFamily="18" charset="0"/>
                <a:ea typeface="Cambria" panose="02040503050406030204" pitchFamily="18" charset="0"/>
              </a:rPr>
              <a:t>, </a:t>
            </a:r>
            <a:r>
              <a:rPr lang="en-US" sz="1800" b="0" i="0" u="none" strike="noStrike" dirty="0" err="1">
                <a:solidFill>
                  <a:srgbClr val="0070C0"/>
                </a:solidFill>
                <a:effectLst/>
                <a:latin typeface="Cambria" panose="02040503050406030204" pitchFamily="18" charset="0"/>
                <a:ea typeface="Cambria" panose="02040503050406030204" pitchFamily="18" charset="0"/>
              </a:rPr>
              <a:t>dll</a:t>
            </a:r>
            <a:r>
              <a:rPr lang="en-US" sz="1800" b="0" i="0" u="none" strike="noStrike" dirty="0">
                <a:solidFill>
                  <a:srgbClr val="0070C0"/>
                </a:solidFill>
                <a:effectLst/>
                <a:latin typeface="Cambria" panose="02040503050406030204" pitchFamily="18" charset="0"/>
                <a:ea typeface="Cambria" panose="02040503050406030204" pitchFamily="18" charset="0"/>
              </a:rPr>
              <a:t>.</a:t>
            </a:r>
            <a:endParaRPr sz="1800" b="1" i="0" u="none" strike="noStrike" cap="none" dirty="0">
              <a:solidFill>
                <a:srgbClr val="000000"/>
              </a:solidFill>
              <a:latin typeface="Cambria" panose="02040503050406030204" pitchFamily="18" charset="0"/>
              <a:ea typeface="Cambria" panose="02040503050406030204" pitchFamily="18" charset="0"/>
              <a:cs typeface="Cambria"/>
              <a:sym typeface="Cambria"/>
            </a:endParaRPr>
          </a:p>
        </p:txBody>
      </p:sp>
    </p:spTree>
    <p:extLst>
      <p:ext uri="{BB962C8B-B14F-4D97-AF65-F5344CB8AC3E}">
        <p14:creationId xmlns:p14="http://schemas.microsoft.com/office/powerpoint/2010/main" val="2061733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8"/>
                                        </p:tgtEl>
                                        <p:attrNameLst>
                                          <p:attrName>style.visibility</p:attrName>
                                        </p:attrNameLst>
                                      </p:cBhvr>
                                      <p:to>
                                        <p:strVal val="visible"/>
                                      </p:to>
                                    </p:set>
                                    <p:animEffect transition="in" filter="fade">
                                      <p:cBhvr>
                                        <p:cTn id="7" dur="500"/>
                                        <p:tgtEl>
                                          <p:spTgt spid="40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09"/>
                                        </p:tgtEl>
                                        <p:attrNameLst>
                                          <p:attrName>style.visibility</p:attrName>
                                        </p:attrNameLst>
                                      </p:cBhvr>
                                      <p:to>
                                        <p:strVal val="visible"/>
                                      </p:to>
                                    </p:set>
                                    <p:animEffect transition="in" filter="fade">
                                      <p:cBhvr>
                                        <p:cTn id="11" dur="500"/>
                                        <p:tgtEl>
                                          <p:spTgt spid="40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10"/>
                                        </p:tgtEl>
                                        <p:attrNameLst>
                                          <p:attrName>style.visibility</p:attrName>
                                        </p:attrNameLst>
                                      </p:cBhvr>
                                      <p:to>
                                        <p:strVal val="visible"/>
                                      </p:to>
                                    </p:set>
                                    <p:animEffect transition="in" filter="fade">
                                      <p:cBhvr>
                                        <p:cTn id="15" dur="500"/>
                                        <p:tgtEl>
                                          <p:spTgt spid="4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13"/>
                                        </p:tgtEl>
                                        <p:attrNameLst>
                                          <p:attrName>style.visibility</p:attrName>
                                        </p:attrNameLst>
                                      </p:cBhvr>
                                      <p:to>
                                        <p:strVal val="visible"/>
                                      </p:to>
                                    </p:set>
                                    <p:animEffect transition="in" filter="fade">
                                      <p:cBhvr>
                                        <p:cTn id="19" dur="500"/>
                                        <p:tgtEl>
                                          <p:spTgt spid="4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16"/>
                                        </p:tgtEl>
                                        <p:attrNameLst>
                                          <p:attrName>style.visibility</p:attrName>
                                        </p:attrNameLst>
                                      </p:cBhvr>
                                      <p:to>
                                        <p:strVal val="visible"/>
                                      </p:to>
                                    </p:set>
                                    <p:animEffect transition="in" filter="fade">
                                      <p:cBhvr>
                                        <p:cTn id="23" dur="500"/>
                                        <p:tgtEl>
                                          <p:spTgt spid="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g1091af776f5_0_120"/>
          <p:cNvSpPr txBox="1">
            <a:spLocks noGrp="1"/>
          </p:cNvSpPr>
          <p:nvPr>
            <p:ph type="title"/>
          </p:nvPr>
        </p:nvSpPr>
        <p:spPr>
          <a:xfrm>
            <a:off x="805218" y="928048"/>
            <a:ext cx="10548600" cy="1126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800"/>
              <a:buNone/>
            </a:pPr>
            <a:r>
              <a:rPr lang="en-US" dirty="0" err="1">
                <a:solidFill>
                  <a:srgbClr val="0070C0"/>
                </a:solidFill>
              </a:rPr>
              <a:t>Asesmen</a:t>
            </a:r>
            <a:r>
              <a:rPr lang="en-US" dirty="0">
                <a:solidFill>
                  <a:srgbClr val="0070C0"/>
                </a:solidFill>
              </a:rPr>
              <a:t> </a:t>
            </a:r>
            <a:r>
              <a:rPr lang="en-US" dirty="0" err="1">
                <a:solidFill>
                  <a:srgbClr val="0070C0"/>
                </a:solidFill>
              </a:rPr>
              <a:t>Pembelajaran</a:t>
            </a:r>
            <a:endParaRPr dirty="0">
              <a:solidFill>
                <a:srgbClr val="0070C0"/>
              </a:solidFill>
            </a:endParaRPr>
          </a:p>
        </p:txBody>
      </p:sp>
      <p:sp>
        <p:nvSpPr>
          <p:cNvPr id="289" name="Google Shape;289;g1091af776f5_0_120"/>
          <p:cNvSpPr txBox="1">
            <a:spLocks noGrp="1"/>
          </p:cNvSpPr>
          <p:nvPr>
            <p:ph type="body" idx="1"/>
          </p:nvPr>
        </p:nvSpPr>
        <p:spPr>
          <a:xfrm>
            <a:off x="838200" y="1950720"/>
            <a:ext cx="10515600" cy="4226383"/>
          </a:xfrm>
          <a:prstGeom prst="rect">
            <a:avLst/>
          </a:prstGeom>
          <a:noFill/>
          <a:ln>
            <a:noFill/>
          </a:ln>
        </p:spPr>
        <p:txBody>
          <a:bodyPr spcFirstLastPara="1" wrap="square" lIns="91425" tIns="45700" rIns="91425" bIns="45700" anchor="t" anchorCtr="0">
            <a:noAutofit/>
          </a:bodyPr>
          <a:lstStyle/>
          <a:p>
            <a:pPr marL="457200" lvl="0" indent="-342900" algn="l" rtl="0">
              <a:lnSpc>
                <a:spcPct val="90000"/>
              </a:lnSpc>
              <a:spcBef>
                <a:spcPts val="1000"/>
              </a:spcBef>
              <a:spcAft>
                <a:spcPts val="0"/>
              </a:spcAft>
              <a:buSzPct val="91836"/>
              <a:buFont typeface="Courier New"/>
              <a:buChar char="o"/>
            </a:pPr>
            <a:r>
              <a:rPr lang="en-US" sz="2000" dirty="0" err="1">
                <a:solidFill>
                  <a:srgbClr val="0070C0"/>
                </a:solidFill>
                <a:latin typeface="Cambria"/>
                <a:ea typeface="Cambria"/>
                <a:cs typeface="Cambria"/>
                <a:sym typeface="Cambria"/>
              </a:rPr>
              <a:t>Asesmen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merupakan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bagian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terpadu</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dari</a:t>
            </a:r>
            <a:r>
              <a:rPr lang="en-US" sz="2000" dirty="0">
                <a:solidFill>
                  <a:srgbClr val="0070C0"/>
                </a:solidFill>
                <a:latin typeface="Cambria"/>
                <a:ea typeface="Cambria"/>
                <a:cs typeface="Cambria"/>
                <a:sym typeface="Cambria"/>
              </a:rPr>
              <a:t> proses </a:t>
            </a:r>
            <a:r>
              <a:rPr lang="en-US" sz="2000" dirty="0" err="1">
                <a:solidFill>
                  <a:srgbClr val="0070C0"/>
                </a:solidFill>
                <a:latin typeface="Cambria"/>
                <a:ea typeface="Cambria"/>
                <a:cs typeface="Cambria"/>
                <a:sym typeface="Cambria"/>
              </a:rPr>
              <a:t>pembelajaran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memfasilitasi</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pembelajaran</a:t>
            </a:r>
            <a:r>
              <a:rPr lang="en-US" sz="2000" dirty="0">
                <a:solidFill>
                  <a:srgbClr val="0070C0"/>
                </a:solidFill>
                <a:latin typeface="Cambria"/>
                <a:ea typeface="Cambria"/>
                <a:cs typeface="Cambria"/>
                <a:sym typeface="Cambria"/>
              </a:rPr>
              <a:t>, dan </a:t>
            </a:r>
            <a:r>
              <a:rPr lang="en-US" sz="2000" dirty="0" err="1">
                <a:solidFill>
                  <a:srgbClr val="0070C0"/>
                </a:solidFill>
                <a:latin typeface="Cambria"/>
                <a:ea typeface="Cambria"/>
                <a:cs typeface="Cambria"/>
                <a:sym typeface="Cambria"/>
              </a:rPr>
              <a:t>menyediakan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informasi</a:t>
            </a:r>
            <a:r>
              <a:rPr lang="en-US" sz="2000" dirty="0">
                <a:solidFill>
                  <a:srgbClr val="0070C0"/>
                </a:solidFill>
                <a:latin typeface="Cambria"/>
                <a:ea typeface="Cambria"/>
                <a:cs typeface="Cambria"/>
                <a:sym typeface="Cambria"/>
              </a:rPr>
              <a:t> yang </a:t>
            </a:r>
            <a:r>
              <a:rPr lang="en-US" sz="2000" dirty="0" err="1">
                <a:solidFill>
                  <a:srgbClr val="0070C0"/>
                </a:solidFill>
                <a:latin typeface="Cambria"/>
                <a:ea typeface="Cambria"/>
                <a:cs typeface="Cambria"/>
                <a:sym typeface="Cambria"/>
              </a:rPr>
              <a:t>holistik</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sebagai</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umpan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balik</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untuk</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pendidik</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peserta</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didik</a:t>
            </a:r>
            <a:r>
              <a:rPr lang="en-US" sz="2000" dirty="0">
                <a:solidFill>
                  <a:srgbClr val="0070C0"/>
                </a:solidFill>
                <a:latin typeface="Cambria"/>
                <a:ea typeface="Cambria"/>
                <a:cs typeface="Cambria"/>
                <a:sym typeface="Cambria"/>
              </a:rPr>
              <a:t>, dan orang </a:t>
            </a:r>
            <a:r>
              <a:rPr lang="en-US" sz="2000" dirty="0" err="1">
                <a:solidFill>
                  <a:srgbClr val="0070C0"/>
                </a:solidFill>
                <a:latin typeface="Cambria"/>
                <a:ea typeface="Cambria"/>
                <a:cs typeface="Cambria"/>
                <a:sym typeface="Cambria"/>
              </a:rPr>
              <a:t>tua</a:t>
            </a:r>
            <a:r>
              <a:rPr lang="en-US" sz="2000" dirty="0">
                <a:solidFill>
                  <a:srgbClr val="0070C0"/>
                </a:solidFill>
                <a:latin typeface="Cambria"/>
                <a:ea typeface="Cambria"/>
                <a:cs typeface="Cambria"/>
                <a:sym typeface="Cambria"/>
              </a:rPr>
              <a:t>, agar </a:t>
            </a:r>
            <a:r>
              <a:rPr lang="en-US" sz="2000" dirty="0" err="1">
                <a:solidFill>
                  <a:srgbClr val="0070C0"/>
                </a:solidFill>
                <a:latin typeface="Cambria"/>
                <a:ea typeface="Cambria"/>
                <a:cs typeface="Cambria"/>
                <a:sym typeface="Cambria"/>
              </a:rPr>
              <a:t>dapat</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memandu</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mereka</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dalam</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menentukan</a:t>
            </a:r>
            <a:r>
              <a:rPr lang="en-US" sz="2000" dirty="0">
                <a:solidFill>
                  <a:srgbClr val="0070C0"/>
                </a:solidFill>
                <a:latin typeface="Cambria"/>
                <a:ea typeface="Cambria"/>
                <a:cs typeface="Cambria"/>
                <a:sym typeface="Cambria"/>
              </a:rPr>
              <a:t> strategi </a:t>
            </a:r>
            <a:r>
              <a:rPr lang="en-US" sz="2000" dirty="0" err="1">
                <a:solidFill>
                  <a:srgbClr val="0070C0"/>
                </a:solidFill>
                <a:latin typeface="Cambria"/>
                <a:ea typeface="Cambria"/>
                <a:cs typeface="Cambria"/>
                <a:sym typeface="Cambria"/>
              </a:rPr>
              <a:t>pembelajaran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selanjutnya</a:t>
            </a:r>
            <a:r>
              <a:rPr lang="en-US" sz="2000" dirty="0">
                <a:solidFill>
                  <a:srgbClr val="0070C0"/>
                </a:solidFill>
                <a:latin typeface="Cambria"/>
                <a:ea typeface="Cambria"/>
                <a:cs typeface="Cambria"/>
                <a:sym typeface="Cambria"/>
              </a:rPr>
              <a:t>. </a:t>
            </a:r>
            <a:endParaRPr sz="2000" dirty="0">
              <a:solidFill>
                <a:srgbClr val="0070C0"/>
              </a:solidFill>
            </a:endParaRPr>
          </a:p>
          <a:p>
            <a:pPr marL="457200" lvl="0" indent="-342900" algn="l" rtl="0">
              <a:lnSpc>
                <a:spcPct val="90000"/>
              </a:lnSpc>
              <a:spcBef>
                <a:spcPts val="1000"/>
              </a:spcBef>
              <a:spcAft>
                <a:spcPts val="0"/>
              </a:spcAft>
              <a:buSzPct val="91836"/>
              <a:buFont typeface="Courier New"/>
              <a:buChar char="o"/>
            </a:pPr>
            <a:r>
              <a:rPr lang="en-US" sz="2000" dirty="0" err="1">
                <a:solidFill>
                  <a:srgbClr val="0070C0"/>
                </a:solidFill>
                <a:latin typeface="Cambria"/>
                <a:ea typeface="Cambria"/>
                <a:cs typeface="Cambria"/>
                <a:sym typeface="Cambria"/>
              </a:rPr>
              <a:t>Asesmen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dirancang</a:t>
            </a:r>
            <a:r>
              <a:rPr lang="en-US" sz="2000" dirty="0">
                <a:solidFill>
                  <a:srgbClr val="0070C0"/>
                </a:solidFill>
                <a:latin typeface="Cambria"/>
                <a:ea typeface="Cambria"/>
                <a:cs typeface="Cambria"/>
                <a:sym typeface="Cambria"/>
              </a:rPr>
              <a:t> dan </a:t>
            </a:r>
            <a:r>
              <a:rPr lang="en-US" sz="2000" dirty="0" err="1">
                <a:solidFill>
                  <a:srgbClr val="0070C0"/>
                </a:solidFill>
                <a:latin typeface="Cambria"/>
                <a:ea typeface="Cambria"/>
                <a:cs typeface="Cambria"/>
                <a:sym typeface="Cambria"/>
              </a:rPr>
              <a:t>dilakukan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sesuai</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dengan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fungsi</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asesmen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tersebut</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dengan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keleluasaan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untuk</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menentukan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teknik</a:t>
            </a:r>
            <a:r>
              <a:rPr lang="en-US" sz="2000" dirty="0">
                <a:solidFill>
                  <a:srgbClr val="0070C0"/>
                </a:solidFill>
                <a:latin typeface="Cambria"/>
                <a:ea typeface="Cambria"/>
                <a:cs typeface="Cambria"/>
                <a:sym typeface="Cambria"/>
              </a:rPr>
              <a:t> dan </a:t>
            </a:r>
            <a:r>
              <a:rPr lang="en-US" sz="2000" dirty="0" err="1">
                <a:solidFill>
                  <a:srgbClr val="0070C0"/>
                </a:solidFill>
                <a:latin typeface="Cambria"/>
                <a:ea typeface="Cambria"/>
                <a:cs typeface="Cambria"/>
                <a:sym typeface="Cambria"/>
              </a:rPr>
              <a:t>waktu</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pelaksanaan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asesmen</a:t>
            </a:r>
            <a:r>
              <a:rPr lang="en-US" sz="2000" dirty="0">
                <a:solidFill>
                  <a:srgbClr val="0070C0"/>
                </a:solidFill>
                <a:latin typeface="Cambria"/>
                <a:ea typeface="Cambria"/>
                <a:cs typeface="Cambria"/>
                <a:sym typeface="Cambria"/>
              </a:rPr>
              <a:t> agar </a:t>
            </a:r>
            <a:r>
              <a:rPr lang="en-US" sz="2000" dirty="0" err="1">
                <a:solidFill>
                  <a:srgbClr val="0070C0"/>
                </a:solidFill>
                <a:latin typeface="Cambria"/>
                <a:ea typeface="Cambria"/>
                <a:cs typeface="Cambria"/>
                <a:sym typeface="Cambria"/>
              </a:rPr>
              <a:t>efektif</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mencapai</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tujuan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pembelajaran</a:t>
            </a:r>
            <a:r>
              <a:rPr lang="en-US" sz="2000" dirty="0">
                <a:solidFill>
                  <a:srgbClr val="0070C0"/>
                </a:solidFill>
                <a:latin typeface="Cambria"/>
                <a:ea typeface="Cambria"/>
                <a:cs typeface="Cambria"/>
                <a:sym typeface="Cambria"/>
              </a:rPr>
              <a:t>. </a:t>
            </a:r>
            <a:endParaRPr sz="2000" dirty="0">
              <a:solidFill>
                <a:srgbClr val="0070C0"/>
              </a:solidFill>
              <a:latin typeface="Cambria"/>
              <a:ea typeface="Cambria"/>
              <a:cs typeface="Cambria"/>
              <a:sym typeface="Cambria"/>
            </a:endParaRPr>
          </a:p>
          <a:p>
            <a:pPr marL="457200" lvl="0" indent="-342900" algn="l" rtl="0">
              <a:lnSpc>
                <a:spcPct val="90000"/>
              </a:lnSpc>
              <a:spcBef>
                <a:spcPts val="1000"/>
              </a:spcBef>
              <a:spcAft>
                <a:spcPts val="0"/>
              </a:spcAft>
              <a:buSzPct val="91836"/>
              <a:buFont typeface="Courier New"/>
              <a:buChar char="o"/>
            </a:pPr>
            <a:r>
              <a:rPr lang="en-US" sz="2000" dirty="0" err="1">
                <a:solidFill>
                  <a:srgbClr val="0070C0"/>
                </a:solidFill>
                <a:latin typeface="Cambria"/>
                <a:ea typeface="Cambria"/>
                <a:cs typeface="Cambria"/>
                <a:sym typeface="Cambria"/>
              </a:rPr>
              <a:t>Asesmen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dirancang</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secara</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adil</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proporsional</a:t>
            </a:r>
            <a:r>
              <a:rPr lang="en-US" sz="2000" dirty="0">
                <a:solidFill>
                  <a:srgbClr val="0070C0"/>
                </a:solidFill>
                <a:latin typeface="Cambria"/>
                <a:ea typeface="Cambria"/>
                <a:cs typeface="Cambria"/>
                <a:sym typeface="Cambria"/>
              </a:rPr>
              <a:t>, valid, dan </a:t>
            </a:r>
            <a:r>
              <a:rPr lang="en-US" sz="2000" dirty="0" err="1">
                <a:solidFill>
                  <a:srgbClr val="0070C0"/>
                </a:solidFill>
                <a:latin typeface="Cambria"/>
                <a:ea typeface="Cambria"/>
                <a:cs typeface="Cambria"/>
                <a:sym typeface="Cambria"/>
              </a:rPr>
              <a:t>dapat</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dipercaya</a:t>
            </a:r>
            <a:r>
              <a:rPr lang="en-US" sz="2000" dirty="0">
                <a:solidFill>
                  <a:srgbClr val="0070C0"/>
                </a:solidFill>
                <a:latin typeface="Cambria"/>
                <a:ea typeface="Cambria"/>
                <a:cs typeface="Cambria"/>
                <a:sym typeface="Cambria"/>
              </a:rPr>
              <a:t> (reliable) </a:t>
            </a:r>
            <a:r>
              <a:rPr lang="en-US" sz="2000" dirty="0" err="1">
                <a:solidFill>
                  <a:srgbClr val="0070C0"/>
                </a:solidFill>
                <a:latin typeface="Cambria"/>
                <a:ea typeface="Cambria"/>
                <a:cs typeface="Cambria"/>
                <a:sym typeface="Cambria"/>
              </a:rPr>
              <a:t>untuk</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menjelaskan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kemajuan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belajar</a:t>
            </a:r>
            <a:r>
              <a:rPr lang="en-US" sz="2000" dirty="0">
                <a:solidFill>
                  <a:srgbClr val="0070C0"/>
                </a:solidFill>
                <a:latin typeface="Cambria"/>
                <a:ea typeface="Cambria"/>
                <a:cs typeface="Cambria"/>
                <a:sym typeface="Cambria"/>
              </a:rPr>
              <a:t> dan </a:t>
            </a:r>
            <a:r>
              <a:rPr lang="en-US" sz="2000" dirty="0" err="1">
                <a:solidFill>
                  <a:srgbClr val="0070C0"/>
                </a:solidFill>
                <a:latin typeface="Cambria"/>
                <a:ea typeface="Cambria"/>
                <a:cs typeface="Cambria"/>
                <a:sym typeface="Cambria"/>
              </a:rPr>
              <a:t>menentukan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keputusan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tentang</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langkah</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selanjutnya</a:t>
            </a:r>
            <a:r>
              <a:rPr lang="en-US" sz="2000" dirty="0">
                <a:solidFill>
                  <a:srgbClr val="0070C0"/>
                </a:solidFill>
                <a:latin typeface="Cambria"/>
                <a:ea typeface="Cambria"/>
                <a:cs typeface="Cambria"/>
                <a:sym typeface="Cambria"/>
              </a:rPr>
              <a:t>. </a:t>
            </a:r>
            <a:endParaRPr sz="2000" dirty="0">
              <a:solidFill>
                <a:srgbClr val="0070C0"/>
              </a:solidFill>
            </a:endParaRPr>
          </a:p>
          <a:p>
            <a:pPr marL="457200" lvl="0" indent="-342900" algn="l" rtl="0">
              <a:lnSpc>
                <a:spcPct val="90000"/>
              </a:lnSpc>
              <a:spcBef>
                <a:spcPts val="1000"/>
              </a:spcBef>
              <a:spcAft>
                <a:spcPts val="0"/>
              </a:spcAft>
              <a:buSzPct val="91836"/>
              <a:buFont typeface="Courier New"/>
              <a:buChar char="o"/>
            </a:pPr>
            <a:r>
              <a:rPr lang="en-US" sz="2000" dirty="0" err="1">
                <a:solidFill>
                  <a:srgbClr val="0070C0"/>
                </a:solidFill>
                <a:latin typeface="Cambria"/>
                <a:ea typeface="Cambria"/>
                <a:cs typeface="Cambria"/>
                <a:sym typeface="Cambria"/>
              </a:rPr>
              <a:t>Laporan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kemajuan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belajar</a:t>
            </a:r>
            <a:r>
              <a:rPr lang="en-US" sz="2000" dirty="0">
                <a:solidFill>
                  <a:srgbClr val="0070C0"/>
                </a:solidFill>
                <a:latin typeface="Cambria"/>
                <a:ea typeface="Cambria"/>
                <a:cs typeface="Cambria"/>
                <a:sym typeface="Cambria"/>
              </a:rPr>
              <a:t> dan </a:t>
            </a:r>
            <a:r>
              <a:rPr lang="en-US" sz="2000" dirty="0" err="1">
                <a:solidFill>
                  <a:srgbClr val="0070C0"/>
                </a:solidFill>
                <a:latin typeface="Cambria"/>
                <a:ea typeface="Cambria"/>
                <a:cs typeface="Cambria"/>
                <a:sym typeface="Cambria"/>
              </a:rPr>
              <a:t>pencapaian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peserta</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didik</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bersifat</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sederhana</a:t>
            </a:r>
            <a:r>
              <a:rPr lang="en-US" sz="2000" dirty="0">
                <a:solidFill>
                  <a:srgbClr val="0070C0"/>
                </a:solidFill>
                <a:latin typeface="Cambria"/>
                <a:ea typeface="Cambria"/>
                <a:cs typeface="Cambria"/>
                <a:sym typeface="Cambria"/>
              </a:rPr>
              <a:t> dan </a:t>
            </a:r>
            <a:r>
              <a:rPr lang="en-US" sz="2000" dirty="0" err="1">
                <a:solidFill>
                  <a:srgbClr val="0070C0"/>
                </a:solidFill>
                <a:latin typeface="Cambria"/>
                <a:ea typeface="Cambria"/>
                <a:cs typeface="Cambria"/>
                <a:sym typeface="Cambria"/>
              </a:rPr>
              <a:t>informatif</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memberikan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informasi</a:t>
            </a:r>
            <a:r>
              <a:rPr lang="en-US" sz="2000" dirty="0">
                <a:solidFill>
                  <a:srgbClr val="0070C0"/>
                </a:solidFill>
                <a:latin typeface="Cambria"/>
                <a:ea typeface="Cambria"/>
                <a:cs typeface="Cambria"/>
                <a:sym typeface="Cambria"/>
              </a:rPr>
              <a:t> yang </a:t>
            </a:r>
            <a:r>
              <a:rPr lang="en-US" sz="2000" dirty="0" err="1">
                <a:solidFill>
                  <a:srgbClr val="0070C0"/>
                </a:solidFill>
                <a:latin typeface="Cambria"/>
                <a:ea typeface="Cambria"/>
                <a:cs typeface="Cambria"/>
                <a:sym typeface="Cambria"/>
              </a:rPr>
              <a:t>bermanfaat</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tentang</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karakter</a:t>
            </a:r>
            <a:r>
              <a:rPr lang="en-US" sz="2000" dirty="0">
                <a:solidFill>
                  <a:srgbClr val="0070C0"/>
                </a:solidFill>
                <a:latin typeface="Cambria"/>
                <a:ea typeface="Cambria"/>
                <a:cs typeface="Cambria"/>
                <a:sym typeface="Cambria"/>
              </a:rPr>
              <a:t> dan </a:t>
            </a:r>
            <a:r>
              <a:rPr lang="en-US" sz="2000" dirty="0" err="1">
                <a:solidFill>
                  <a:srgbClr val="0070C0"/>
                </a:solidFill>
                <a:latin typeface="Cambria"/>
                <a:ea typeface="Cambria"/>
                <a:cs typeface="Cambria"/>
                <a:sym typeface="Cambria"/>
              </a:rPr>
              <a:t>kompetensi</a:t>
            </a:r>
            <a:r>
              <a:rPr lang="en-US" sz="2000" dirty="0">
                <a:solidFill>
                  <a:srgbClr val="0070C0"/>
                </a:solidFill>
                <a:latin typeface="Cambria"/>
                <a:ea typeface="Cambria"/>
                <a:cs typeface="Cambria"/>
                <a:sym typeface="Cambria"/>
              </a:rPr>
              <a:t> yang </a:t>
            </a:r>
            <a:r>
              <a:rPr lang="en-US" sz="2000" dirty="0" err="1">
                <a:solidFill>
                  <a:srgbClr val="0070C0"/>
                </a:solidFill>
                <a:latin typeface="Cambria"/>
                <a:ea typeface="Cambria"/>
                <a:cs typeface="Cambria"/>
                <a:sym typeface="Cambria"/>
              </a:rPr>
              <a:t>dicapai</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serta</a:t>
            </a:r>
            <a:r>
              <a:rPr lang="en-US" sz="2000" dirty="0">
                <a:solidFill>
                  <a:srgbClr val="0070C0"/>
                </a:solidFill>
                <a:latin typeface="Cambria"/>
                <a:ea typeface="Cambria"/>
                <a:cs typeface="Cambria"/>
                <a:sym typeface="Cambria"/>
              </a:rPr>
              <a:t> strategi </a:t>
            </a:r>
            <a:r>
              <a:rPr lang="en-US" sz="2000" dirty="0" err="1">
                <a:solidFill>
                  <a:srgbClr val="0070C0"/>
                </a:solidFill>
                <a:latin typeface="Cambria"/>
                <a:ea typeface="Cambria"/>
                <a:cs typeface="Cambria"/>
                <a:sym typeface="Cambria"/>
              </a:rPr>
              <a:t>tindak</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lanjutnya</a:t>
            </a:r>
            <a:r>
              <a:rPr lang="en-US" sz="2000" dirty="0">
                <a:solidFill>
                  <a:srgbClr val="0070C0"/>
                </a:solidFill>
                <a:latin typeface="Cambria"/>
                <a:ea typeface="Cambria"/>
                <a:cs typeface="Cambria"/>
                <a:sym typeface="Cambria"/>
              </a:rPr>
              <a:t>.</a:t>
            </a:r>
            <a:endParaRPr sz="2000" dirty="0">
              <a:solidFill>
                <a:srgbClr val="0070C0"/>
              </a:solidFill>
            </a:endParaRPr>
          </a:p>
          <a:p>
            <a:pPr marL="457200" lvl="0" indent="-342900" algn="l" rtl="0">
              <a:lnSpc>
                <a:spcPct val="90000"/>
              </a:lnSpc>
              <a:spcBef>
                <a:spcPts val="1000"/>
              </a:spcBef>
              <a:spcAft>
                <a:spcPts val="0"/>
              </a:spcAft>
              <a:buSzPct val="91836"/>
              <a:buFont typeface="Courier New"/>
              <a:buChar char="o"/>
            </a:pPr>
            <a:r>
              <a:rPr lang="en-US" sz="2000" dirty="0">
                <a:solidFill>
                  <a:srgbClr val="0070C0"/>
                </a:solidFill>
                <a:latin typeface="Cambria"/>
                <a:ea typeface="Cambria"/>
                <a:cs typeface="Cambria"/>
                <a:sym typeface="Cambria"/>
              </a:rPr>
              <a:t>Hasil </a:t>
            </a:r>
            <a:r>
              <a:rPr lang="en-US" sz="2000" dirty="0" err="1">
                <a:solidFill>
                  <a:srgbClr val="0070C0"/>
                </a:solidFill>
                <a:latin typeface="Cambria"/>
                <a:ea typeface="Cambria"/>
                <a:cs typeface="Cambria"/>
                <a:sym typeface="Cambria"/>
              </a:rPr>
              <a:t>asesmen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digunakan</a:t>
            </a:r>
            <a:r>
              <a:rPr lang="en-US" sz="2000" dirty="0">
                <a:solidFill>
                  <a:srgbClr val="0070C0"/>
                </a:solidFill>
                <a:latin typeface="Cambria"/>
                <a:ea typeface="Cambria"/>
                <a:cs typeface="Cambria"/>
                <a:sym typeface="Cambria"/>
              </a:rPr>
              <a:t> oleh </a:t>
            </a:r>
            <a:r>
              <a:rPr lang="en-US" sz="2000" dirty="0" err="1">
                <a:solidFill>
                  <a:srgbClr val="0070C0"/>
                </a:solidFill>
                <a:latin typeface="Cambria"/>
                <a:ea typeface="Cambria"/>
                <a:cs typeface="Cambria"/>
                <a:sym typeface="Cambria"/>
              </a:rPr>
              <a:t>peserta</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didik</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pendidik</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tenaga</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kependidikan</a:t>
            </a:r>
            <a:r>
              <a:rPr lang="en-US" sz="2000" dirty="0">
                <a:solidFill>
                  <a:srgbClr val="0070C0"/>
                </a:solidFill>
                <a:latin typeface="Cambria"/>
                <a:ea typeface="Cambria"/>
                <a:cs typeface="Cambria"/>
                <a:sym typeface="Cambria"/>
              </a:rPr>
              <a:t>, dan orang </a:t>
            </a:r>
            <a:r>
              <a:rPr lang="en-US" sz="2000" dirty="0" err="1">
                <a:solidFill>
                  <a:srgbClr val="0070C0"/>
                </a:solidFill>
                <a:latin typeface="Cambria"/>
                <a:ea typeface="Cambria"/>
                <a:cs typeface="Cambria"/>
                <a:sym typeface="Cambria"/>
              </a:rPr>
              <a:t>tua</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sebagai</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bahan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refleksi</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untuk</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meningkatkan</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mutu</a:t>
            </a:r>
            <a:r>
              <a:rPr lang="en-US" sz="2000" dirty="0">
                <a:solidFill>
                  <a:srgbClr val="0070C0"/>
                </a:solidFill>
                <a:latin typeface="Cambria"/>
                <a:ea typeface="Cambria"/>
                <a:cs typeface="Cambria"/>
                <a:sym typeface="Cambria"/>
              </a:rPr>
              <a:t> </a:t>
            </a:r>
            <a:r>
              <a:rPr lang="en-US" sz="2000" dirty="0" err="1">
                <a:solidFill>
                  <a:srgbClr val="0070C0"/>
                </a:solidFill>
                <a:latin typeface="Cambria"/>
                <a:ea typeface="Cambria"/>
                <a:cs typeface="Cambria"/>
                <a:sym typeface="Cambria"/>
              </a:rPr>
              <a:t>pembelajaran</a:t>
            </a:r>
            <a:r>
              <a:rPr lang="en-US" sz="2000" dirty="0">
                <a:solidFill>
                  <a:srgbClr val="0070C0"/>
                </a:solidFill>
                <a:latin typeface="Cambria"/>
                <a:ea typeface="Cambria"/>
                <a:cs typeface="Cambria"/>
                <a:sym typeface="Cambria"/>
              </a:rPr>
              <a:t>.</a:t>
            </a:r>
            <a:endParaRPr sz="2000" dirty="0">
              <a:solidFill>
                <a:srgbClr val="0070C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g1091af776f5_0_125"/>
          <p:cNvSpPr txBox="1">
            <a:spLocks noGrp="1"/>
          </p:cNvSpPr>
          <p:nvPr>
            <p:ph type="title"/>
          </p:nvPr>
        </p:nvSpPr>
        <p:spPr>
          <a:xfrm>
            <a:off x="838101" y="944880"/>
            <a:ext cx="10515600" cy="110995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solidFill>
                  <a:srgbClr val="0070C0"/>
                </a:solidFill>
              </a:rPr>
              <a:t>Alur Asesmen</a:t>
            </a:r>
            <a:endParaRPr>
              <a:solidFill>
                <a:srgbClr val="0070C0"/>
              </a:solidFill>
            </a:endParaRPr>
          </a:p>
        </p:txBody>
      </p:sp>
      <p:sp>
        <p:nvSpPr>
          <p:cNvPr id="295" name="Google Shape;295;g1091af776f5_0_125"/>
          <p:cNvSpPr txBox="1">
            <a:spLocks noGrp="1"/>
          </p:cNvSpPr>
          <p:nvPr>
            <p:ph type="body" idx="1"/>
          </p:nvPr>
        </p:nvSpPr>
        <p:spPr>
          <a:xfrm>
            <a:off x="766981" y="2054834"/>
            <a:ext cx="10515600" cy="3933332"/>
          </a:xfrm>
          <a:prstGeom prst="rect">
            <a:avLst/>
          </a:prstGeom>
          <a:noFill/>
          <a:ln>
            <a:noFill/>
          </a:ln>
        </p:spPr>
        <p:txBody>
          <a:bodyPr spcFirstLastPara="1" wrap="square" lIns="91425" tIns="45700" rIns="91425" bIns="45700" anchor="t" anchorCtr="0">
            <a:noAutofit/>
          </a:bodyPr>
          <a:lstStyle/>
          <a:p>
            <a:pPr marL="571500" lvl="0" indent="-457200" algn="l" rtl="0">
              <a:lnSpc>
                <a:spcPct val="90000"/>
              </a:lnSpc>
              <a:spcBef>
                <a:spcPts val="1000"/>
              </a:spcBef>
              <a:spcAft>
                <a:spcPts val="0"/>
              </a:spcAft>
              <a:buSzPts val="1800"/>
              <a:buAutoNum type="arabicPeriod"/>
            </a:pPr>
            <a:r>
              <a:rPr lang="en-US" sz="2400">
                <a:solidFill>
                  <a:srgbClr val="0070C0"/>
                </a:solidFill>
                <a:latin typeface="Cambria"/>
                <a:ea typeface="Cambria"/>
                <a:cs typeface="Cambria"/>
                <a:sym typeface="Cambria"/>
              </a:rPr>
              <a:t>Menentukan tujuan pembelajaran (sesuai alur perkembangan dimensi).</a:t>
            </a:r>
            <a:endParaRPr/>
          </a:p>
          <a:p>
            <a:pPr marL="571500" lvl="0" indent="-457200" algn="l" rtl="0">
              <a:lnSpc>
                <a:spcPct val="90000"/>
              </a:lnSpc>
              <a:spcBef>
                <a:spcPts val="1000"/>
              </a:spcBef>
              <a:spcAft>
                <a:spcPts val="0"/>
              </a:spcAft>
              <a:buSzPts val="1800"/>
              <a:buAutoNum type="arabicPeriod"/>
            </a:pPr>
            <a:r>
              <a:rPr lang="en-US" sz="2400">
                <a:solidFill>
                  <a:srgbClr val="0070C0"/>
                </a:solidFill>
                <a:latin typeface="Cambria"/>
                <a:ea typeface="Cambria"/>
                <a:cs typeface="Cambria"/>
                <a:sym typeface="Cambria"/>
              </a:rPr>
              <a:t>Merancang indikator (memastikan kedalaman tujuan, membuat indikator yang mencakup aspek kognisi, sikap, dan keterampilan) </a:t>
            </a:r>
            <a:endParaRPr/>
          </a:p>
          <a:p>
            <a:pPr marL="571500" lvl="0" indent="-457200" algn="l" rtl="0">
              <a:lnSpc>
                <a:spcPct val="90000"/>
              </a:lnSpc>
              <a:spcBef>
                <a:spcPts val="1000"/>
              </a:spcBef>
              <a:spcAft>
                <a:spcPts val="0"/>
              </a:spcAft>
              <a:buSzPts val="1800"/>
              <a:buAutoNum type="arabicPeriod"/>
            </a:pPr>
            <a:r>
              <a:rPr lang="en-US" sz="2400">
                <a:solidFill>
                  <a:srgbClr val="0070C0"/>
                </a:solidFill>
                <a:latin typeface="Cambria"/>
                <a:ea typeface="Cambria"/>
                <a:cs typeface="Cambria"/>
                <a:sym typeface="Cambria"/>
              </a:rPr>
              <a:t>Menyusun strategi asesmen</a:t>
            </a:r>
            <a:endParaRPr sz="2400">
              <a:solidFill>
                <a:srgbClr val="0070C0"/>
              </a:solidFill>
              <a:latin typeface="Cambria"/>
              <a:ea typeface="Cambria"/>
              <a:cs typeface="Cambria"/>
              <a:sym typeface="Cambria"/>
            </a:endParaRPr>
          </a:p>
          <a:p>
            <a:pPr marL="628650" lvl="0" indent="-514350" algn="l" rtl="0">
              <a:lnSpc>
                <a:spcPct val="90000"/>
              </a:lnSpc>
              <a:spcBef>
                <a:spcPts val="1000"/>
              </a:spcBef>
              <a:spcAft>
                <a:spcPts val="0"/>
              </a:spcAft>
              <a:buSzPts val="1800"/>
              <a:buFont typeface="Arial"/>
              <a:buAutoNum type="arabicPeriod"/>
            </a:pPr>
            <a:r>
              <a:rPr lang="en-US" sz="2400">
                <a:solidFill>
                  <a:srgbClr val="0070C0"/>
                </a:solidFill>
                <a:latin typeface="Cambria"/>
                <a:ea typeface="Cambria"/>
                <a:cs typeface="Cambria"/>
                <a:sym typeface="Cambria"/>
              </a:rPr>
              <a:t>Menyiapkan alat ukur atau instrumennya (rubrik)</a:t>
            </a:r>
            <a:endParaRPr>
              <a:solidFill>
                <a:srgbClr val="0070C0"/>
              </a:solidFill>
            </a:endParaRPr>
          </a:p>
          <a:p>
            <a:pPr marL="628650" lvl="0" indent="-514350" algn="l" rtl="0">
              <a:lnSpc>
                <a:spcPct val="90000"/>
              </a:lnSpc>
              <a:spcBef>
                <a:spcPts val="1000"/>
              </a:spcBef>
              <a:spcAft>
                <a:spcPts val="0"/>
              </a:spcAft>
              <a:buSzPts val="1800"/>
              <a:buFont typeface="Arial"/>
              <a:buAutoNum type="arabicPeriod"/>
            </a:pPr>
            <a:r>
              <a:rPr lang="en-US" sz="2400">
                <a:solidFill>
                  <a:srgbClr val="0070C0"/>
                </a:solidFill>
                <a:latin typeface="Cambria"/>
                <a:ea typeface="Cambria"/>
                <a:cs typeface="Cambria"/>
                <a:sym typeface="Cambria"/>
              </a:rPr>
              <a:t>menyiapkan instruksi atau panduan untuk murid (Lembar kerja)</a:t>
            </a:r>
            <a:endParaRPr>
              <a:solidFill>
                <a:srgbClr val="0070C0"/>
              </a:solidFill>
            </a:endParaRPr>
          </a:p>
          <a:p>
            <a:pPr marL="628650" lvl="0" indent="-514350" algn="l" rtl="0">
              <a:lnSpc>
                <a:spcPct val="90000"/>
              </a:lnSpc>
              <a:spcBef>
                <a:spcPts val="1000"/>
              </a:spcBef>
              <a:spcAft>
                <a:spcPts val="0"/>
              </a:spcAft>
              <a:buSzPts val="1800"/>
              <a:buAutoNum type="arabicPeriod"/>
            </a:pPr>
            <a:r>
              <a:rPr lang="en-US" sz="2400">
                <a:solidFill>
                  <a:srgbClr val="0070C0"/>
                </a:solidFill>
                <a:latin typeface="Cambria"/>
                <a:ea typeface="Cambria"/>
                <a:cs typeface="Cambria"/>
                <a:sym typeface="Cambria"/>
              </a:rPr>
              <a:t>Mengolah hasil asesmen dan bukti pencapaian peserta didik untuk membuat inferensi (kesimpulan) mengenai pencapaian peserta didik terhadap tujuan pembelajaran</a:t>
            </a:r>
            <a:endParaRPr sz="2400">
              <a:solidFill>
                <a:srgbClr val="0070C0"/>
              </a:solidFill>
              <a:latin typeface="Cambria"/>
              <a:ea typeface="Cambria"/>
              <a:cs typeface="Cambria"/>
              <a:sym typeface="Cambria"/>
            </a:endParaRPr>
          </a:p>
          <a:p>
            <a:pPr marL="628650" lvl="0" indent="-514350" algn="l" rtl="0">
              <a:lnSpc>
                <a:spcPct val="90000"/>
              </a:lnSpc>
              <a:spcBef>
                <a:spcPts val="1000"/>
              </a:spcBef>
              <a:spcAft>
                <a:spcPts val="0"/>
              </a:spcAft>
              <a:buSzPts val="1800"/>
              <a:buAutoNum type="arabicPeriod"/>
            </a:pPr>
            <a:r>
              <a:rPr lang="en-US" sz="2400">
                <a:solidFill>
                  <a:srgbClr val="0070C0"/>
                </a:solidFill>
                <a:latin typeface="Cambria"/>
                <a:ea typeface="Cambria"/>
                <a:cs typeface="Cambria"/>
                <a:sym typeface="Cambria"/>
              </a:rPr>
              <a:t>Menyusun rapor</a:t>
            </a:r>
            <a:endParaRPr sz="2400">
              <a:solidFill>
                <a:srgbClr val="0070C0"/>
              </a:solidFill>
              <a:latin typeface="Cambria"/>
              <a:ea typeface="Cambria"/>
              <a:cs typeface="Cambria"/>
              <a:sym typeface="Cambri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5"/>
          <p:cNvSpPr txBox="1">
            <a:spLocks noGrp="1"/>
          </p:cNvSpPr>
          <p:nvPr>
            <p:ph type="body" idx="1"/>
          </p:nvPr>
        </p:nvSpPr>
        <p:spPr>
          <a:xfrm>
            <a:off x="838200" y="2537698"/>
            <a:ext cx="10515600" cy="3590400"/>
          </a:xfrm>
          <a:prstGeom prst="rect">
            <a:avLst/>
          </a:prstGeom>
          <a:noFill/>
          <a:ln>
            <a:noFill/>
          </a:ln>
        </p:spPr>
        <p:txBody>
          <a:bodyPr spcFirstLastPara="1" wrap="square" lIns="91425" tIns="45700" rIns="91425" bIns="45700" anchor="b" anchorCtr="0">
            <a:noAutofit/>
          </a:bodyPr>
          <a:lstStyle/>
          <a:p>
            <a:pPr marL="0" lvl="0" indent="0" algn="just" rtl="0">
              <a:lnSpc>
                <a:spcPct val="80000"/>
              </a:lnSpc>
              <a:spcBef>
                <a:spcPts val="1000"/>
              </a:spcBef>
              <a:spcAft>
                <a:spcPts val="0"/>
              </a:spcAft>
              <a:buSzPts val="605"/>
              <a:buNone/>
            </a:pPr>
            <a:endParaRPr sz="2420" b="1">
              <a:highlight>
                <a:srgbClr val="FFFFFF"/>
              </a:highlight>
              <a:latin typeface="Candara"/>
              <a:ea typeface="Candara"/>
              <a:cs typeface="Candara"/>
              <a:sym typeface="Candara"/>
            </a:endParaRPr>
          </a:p>
          <a:p>
            <a:pPr marL="0" lvl="0" indent="0" algn="just" rtl="0">
              <a:lnSpc>
                <a:spcPct val="80000"/>
              </a:lnSpc>
              <a:spcBef>
                <a:spcPts val="1000"/>
              </a:spcBef>
              <a:spcAft>
                <a:spcPts val="0"/>
              </a:spcAft>
              <a:buSzPts val="605"/>
              <a:buNone/>
            </a:pPr>
            <a:endParaRPr sz="2420" b="1">
              <a:highlight>
                <a:srgbClr val="FFFFFF"/>
              </a:highlight>
              <a:latin typeface="Candara"/>
              <a:ea typeface="Candara"/>
              <a:cs typeface="Candara"/>
              <a:sym typeface="Candara"/>
            </a:endParaRPr>
          </a:p>
        </p:txBody>
      </p:sp>
      <p:sp>
        <p:nvSpPr>
          <p:cNvPr id="301" name="Google Shape;301;p5"/>
          <p:cNvSpPr/>
          <p:nvPr/>
        </p:nvSpPr>
        <p:spPr>
          <a:xfrm>
            <a:off x="526845" y="1597784"/>
            <a:ext cx="3435556" cy="2364616"/>
          </a:xfrm>
          <a:custGeom>
            <a:avLst/>
            <a:gdLst/>
            <a:ahLst/>
            <a:cxnLst/>
            <a:rect l="l" t="t" r="r" b="b"/>
            <a:pathLst>
              <a:path w="3917372" h="2964853" fill="none" extrusionOk="0">
                <a:moveTo>
                  <a:pt x="0" y="0"/>
                </a:moveTo>
                <a:cubicBezTo>
                  <a:pt x="896618" y="-49533"/>
                  <a:pt x="3400796" y="-14809"/>
                  <a:pt x="3917372" y="0"/>
                </a:cubicBezTo>
                <a:cubicBezTo>
                  <a:pt x="4005011" y="798597"/>
                  <a:pt x="3844693" y="1505227"/>
                  <a:pt x="3917372" y="2964853"/>
                </a:cubicBezTo>
                <a:cubicBezTo>
                  <a:pt x="2195304" y="2916622"/>
                  <a:pt x="1209812" y="3049308"/>
                  <a:pt x="0" y="2964853"/>
                </a:cubicBezTo>
                <a:cubicBezTo>
                  <a:pt x="-38581" y="2394041"/>
                  <a:pt x="63341" y="709995"/>
                  <a:pt x="0" y="0"/>
                </a:cubicBezTo>
                <a:close/>
              </a:path>
              <a:path w="3917372" h="2964853" extrusionOk="0">
                <a:moveTo>
                  <a:pt x="0" y="0"/>
                </a:moveTo>
                <a:cubicBezTo>
                  <a:pt x="1750086" y="118645"/>
                  <a:pt x="3194212" y="116012"/>
                  <a:pt x="3917372" y="0"/>
                </a:cubicBezTo>
                <a:cubicBezTo>
                  <a:pt x="3784490" y="1171927"/>
                  <a:pt x="4002323" y="1487972"/>
                  <a:pt x="3917372" y="2964853"/>
                </a:cubicBezTo>
                <a:cubicBezTo>
                  <a:pt x="2275116" y="3099453"/>
                  <a:pt x="1011532" y="2807657"/>
                  <a:pt x="0" y="2964853"/>
                </a:cubicBezTo>
                <a:cubicBezTo>
                  <a:pt x="-20187" y="1975429"/>
                  <a:pt x="-152480" y="366102"/>
                  <a:pt x="0" y="0"/>
                </a:cubicBezTo>
                <a:close/>
              </a:path>
            </a:pathLst>
          </a:custGeom>
          <a:noFill/>
          <a:ln w="12700" cap="flat" cmpd="sng">
            <a:solidFill>
              <a:srgbClr val="1D81F7"/>
            </a:solidFill>
            <a:prstDash val="dash"/>
            <a:round/>
            <a:headEnd type="none" w="sm" len="sm"/>
            <a:tailEnd type="none" w="sm" len="sm"/>
          </a:ln>
        </p:spPr>
        <p:txBody>
          <a:bodyPr spcFirstLastPara="1" wrap="square" lIns="91425" tIns="45700" rIns="91425" bIns="45700" anchor="t" anchorCtr="0">
            <a:noAutofit/>
          </a:bodyPr>
          <a:lstStyle/>
          <a:p>
            <a:pPr marL="0" marR="0" lvl="0" indent="0" algn="ctr" rtl="0">
              <a:lnSpc>
                <a:spcPct val="130000"/>
              </a:lnSpc>
              <a:spcBef>
                <a:spcPts val="0"/>
              </a:spcBef>
              <a:spcAft>
                <a:spcPts val="0"/>
              </a:spcAft>
              <a:buClr>
                <a:srgbClr val="000000"/>
              </a:buClr>
              <a:buSzPts val="2400"/>
              <a:buFont typeface="Arial"/>
              <a:buNone/>
            </a:pPr>
            <a:endParaRPr sz="2400" b="0" i="0" u="none" strike="noStrike" cap="none">
              <a:solidFill>
                <a:srgbClr val="0070C0"/>
              </a:solidFill>
              <a:latin typeface="Arial"/>
              <a:ea typeface="Arial"/>
              <a:cs typeface="Arial"/>
              <a:sym typeface="Arial"/>
            </a:endParaRPr>
          </a:p>
          <a:p>
            <a:pPr marL="0" marR="0" lvl="0" indent="0" algn="ctr" rtl="0">
              <a:lnSpc>
                <a:spcPct val="130000"/>
              </a:lnSpc>
              <a:spcBef>
                <a:spcPts val="0"/>
              </a:spcBef>
              <a:spcAft>
                <a:spcPts val="0"/>
              </a:spcAft>
              <a:buClr>
                <a:srgbClr val="000000"/>
              </a:buClr>
              <a:buSzPts val="2400"/>
              <a:buFont typeface="Arial"/>
              <a:buNone/>
            </a:pPr>
            <a:r>
              <a:rPr lang="en-US" sz="2400" b="1" i="0" u="none" strike="noStrike" cap="none">
                <a:solidFill>
                  <a:srgbClr val="0070C0"/>
                </a:solidFill>
                <a:latin typeface="Cambria"/>
                <a:ea typeface="Cambria"/>
                <a:cs typeface="Cambria"/>
                <a:sym typeface="Cambria"/>
              </a:rPr>
              <a:t>Acuan yang digunakan untuk melaksanakan asesmen pembelajaran :</a:t>
            </a:r>
            <a:endParaRPr sz="2400" b="1" i="0" u="none" strike="noStrike" cap="none">
              <a:solidFill>
                <a:srgbClr val="0070C0"/>
              </a:solidFill>
              <a:latin typeface="Cambria"/>
              <a:ea typeface="Cambria"/>
              <a:cs typeface="Cambria"/>
              <a:sym typeface="Cambria"/>
            </a:endParaRPr>
          </a:p>
        </p:txBody>
      </p:sp>
      <p:pic>
        <p:nvPicPr>
          <p:cNvPr id="302" name="Google Shape;302;p5" descr="Line arrow Counter clockwise curve"/>
          <p:cNvPicPr preferRelativeResize="0"/>
          <p:nvPr/>
        </p:nvPicPr>
        <p:blipFill rotWithShape="1">
          <a:blip r:embed="rId3">
            <a:alphaModFix/>
          </a:blip>
          <a:srcRect/>
          <a:stretch/>
        </p:blipFill>
        <p:spPr>
          <a:xfrm rot="7714686">
            <a:off x="1829165" y="3426173"/>
            <a:ext cx="2391152" cy="2713066"/>
          </a:xfrm>
          <a:prstGeom prst="rect">
            <a:avLst/>
          </a:prstGeom>
          <a:noFill/>
          <a:ln>
            <a:noFill/>
          </a:ln>
        </p:spPr>
      </p:pic>
      <p:pic>
        <p:nvPicPr>
          <p:cNvPr id="303" name="Google Shape;303;p5"/>
          <p:cNvPicPr preferRelativeResize="0"/>
          <p:nvPr/>
        </p:nvPicPr>
        <p:blipFill rotWithShape="1">
          <a:blip r:embed="rId4">
            <a:alphaModFix/>
          </a:blip>
          <a:srcRect/>
          <a:stretch/>
        </p:blipFill>
        <p:spPr>
          <a:xfrm>
            <a:off x="4658633" y="1524000"/>
            <a:ext cx="6913607" cy="471424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g1091af776f5_0_130"/>
          <p:cNvSpPr txBox="1">
            <a:spLocks noGrp="1"/>
          </p:cNvSpPr>
          <p:nvPr>
            <p:ph type="body" idx="1"/>
          </p:nvPr>
        </p:nvSpPr>
        <p:spPr>
          <a:xfrm>
            <a:off x="838200" y="2338603"/>
            <a:ext cx="10515600" cy="3838500"/>
          </a:xfrm>
          <a:prstGeom prst="rect">
            <a:avLst/>
          </a:prstGeom>
          <a:noFill/>
          <a:ln>
            <a:noFill/>
          </a:ln>
        </p:spPr>
        <p:txBody>
          <a:bodyPr spcFirstLastPara="1" wrap="square" lIns="91425" tIns="45700" rIns="91425" bIns="45700" anchor="t" anchorCtr="0">
            <a:normAutofit/>
          </a:bodyPr>
          <a:lstStyle/>
          <a:p>
            <a:pPr marL="114300" lvl="0" indent="0" algn="l" rtl="0">
              <a:lnSpc>
                <a:spcPct val="90000"/>
              </a:lnSpc>
              <a:spcBef>
                <a:spcPts val="1000"/>
              </a:spcBef>
              <a:spcAft>
                <a:spcPts val="0"/>
              </a:spcAft>
              <a:buSzPts val="1800"/>
              <a:buNone/>
            </a:pPr>
            <a:endParaRPr/>
          </a:p>
        </p:txBody>
      </p:sp>
      <p:pic>
        <p:nvPicPr>
          <p:cNvPr id="309" name="Google Shape;309;g1091af776f5_0_130"/>
          <p:cNvPicPr preferRelativeResize="0"/>
          <p:nvPr/>
        </p:nvPicPr>
        <p:blipFill rotWithShape="1">
          <a:blip r:embed="rId3">
            <a:alphaModFix/>
          </a:blip>
          <a:srcRect l="21826" t="40992" r="21978" b="12019"/>
          <a:stretch/>
        </p:blipFill>
        <p:spPr>
          <a:xfrm>
            <a:off x="838200" y="2047164"/>
            <a:ext cx="8974541" cy="4408228"/>
          </a:xfrm>
          <a:prstGeom prst="rect">
            <a:avLst/>
          </a:prstGeom>
          <a:noFill/>
          <a:ln>
            <a:noFill/>
          </a:ln>
        </p:spPr>
      </p:pic>
      <p:sp>
        <p:nvSpPr>
          <p:cNvPr id="310" name="Google Shape;310;g1091af776f5_0_130"/>
          <p:cNvSpPr txBox="1">
            <a:spLocks noGrp="1"/>
          </p:cNvSpPr>
          <p:nvPr>
            <p:ph type="title"/>
          </p:nvPr>
        </p:nvSpPr>
        <p:spPr>
          <a:xfrm>
            <a:off x="805218" y="914400"/>
            <a:ext cx="10548600" cy="1140300"/>
          </a:xfrm>
          <a:prstGeom prst="rect">
            <a:avLst/>
          </a:prstGeom>
          <a:noFill/>
          <a:ln>
            <a:noFill/>
          </a:ln>
        </p:spPr>
        <p:txBody>
          <a:bodyPr spcFirstLastPara="1" wrap="square" lIns="91425" tIns="45700" rIns="91425" bIns="45700" anchor="ctr" anchorCtr="0">
            <a:normAutofit/>
          </a:bodyPr>
          <a:lstStyle/>
          <a:p>
            <a:pPr marL="571500" lvl="0" indent="-571500" algn="l" rtl="0">
              <a:lnSpc>
                <a:spcPct val="90000"/>
              </a:lnSpc>
              <a:spcBef>
                <a:spcPts val="0"/>
              </a:spcBef>
              <a:spcAft>
                <a:spcPts val="0"/>
              </a:spcAft>
              <a:buSzPts val="1800"/>
              <a:buFont typeface="Courier New"/>
              <a:buChar char="o"/>
            </a:pPr>
            <a:r>
              <a:rPr lang="en-US"/>
              <a:t>JENIS ASESMEN</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g114f4df95ff_0_5"/>
          <p:cNvSpPr txBox="1"/>
          <p:nvPr/>
        </p:nvSpPr>
        <p:spPr>
          <a:xfrm>
            <a:off x="162650" y="731500"/>
            <a:ext cx="8751000" cy="16671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dk1"/>
              </a:buClr>
              <a:buSzPts val="1100"/>
              <a:buFont typeface="Arial"/>
              <a:buNone/>
            </a:pPr>
            <a:r>
              <a:rPr lang="en-US" sz="3200" b="0" i="0" u="none" strike="noStrike" cap="none">
                <a:solidFill>
                  <a:schemeClr val="dk1"/>
                </a:solidFill>
                <a:latin typeface="Arial"/>
                <a:ea typeface="Arial"/>
                <a:cs typeface="Arial"/>
                <a:sym typeface="Arial"/>
              </a:rPr>
              <a:t>Contoh Bentuk Asesmen Formatif dan Sumatif</a:t>
            </a:r>
            <a:endParaRPr sz="32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4800"/>
              <a:buFont typeface="Arial"/>
              <a:buNone/>
            </a:pPr>
            <a:endParaRPr sz="4800" b="0" i="0" u="none" strike="noStrike" cap="none">
              <a:solidFill>
                <a:srgbClr val="0070C0"/>
              </a:solidFill>
              <a:latin typeface="Shadows Into Light"/>
              <a:ea typeface="Shadows Into Light"/>
              <a:cs typeface="Shadows Into Light"/>
              <a:sym typeface="Shadows Into Light"/>
            </a:endParaRPr>
          </a:p>
        </p:txBody>
      </p:sp>
      <p:pic>
        <p:nvPicPr>
          <p:cNvPr id="316" name="Google Shape;316;g114f4df95ff_0_5"/>
          <p:cNvPicPr preferRelativeResize="0"/>
          <p:nvPr/>
        </p:nvPicPr>
        <p:blipFill rotWithShape="1">
          <a:blip r:embed="rId3">
            <a:alphaModFix/>
          </a:blip>
          <a:srcRect/>
          <a:stretch/>
        </p:blipFill>
        <p:spPr>
          <a:xfrm rot="205662">
            <a:off x="1783713" y="1270830"/>
            <a:ext cx="3968752" cy="588433"/>
          </a:xfrm>
          <a:prstGeom prst="rect">
            <a:avLst/>
          </a:prstGeom>
          <a:noFill/>
          <a:ln>
            <a:noFill/>
          </a:ln>
        </p:spPr>
      </p:pic>
      <p:sp>
        <p:nvSpPr>
          <p:cNvPr id="317" name="Google Shape;317;g114f4df95ff_0_5"/>
          <p:cNvSpPr/>
          <p:nvPr/>
        </p:nvSpPr>
        <p:spPr>
          <a:xfrm>
            <a:off x="5106854" y="2152394"/>
            <a:ext cx="2205000" cy="2206800"/>
          </a:xfrm>
          <a:prstGeom prst="ellipse">
            <a:avLst/>
          </a:prstGeom>
          <a:solidFill>
            <a:schemeClr val="lt1"/>
          </a:solidFill>
          <a:ln w="25400" cap="flat" cmpd="sng">
            <a:solidFill>
              <a:schemeClr val="lt1"/>
            </a:solidFill>
            <a:prstDash val="solid"/>
            <a:round/>
            <a:headEnd type="none" w="sm" len="sm"/>
            <a:tailEnd type="none" w="sm" len="sm"/>
          </a:ln>
          <a:effectLst>
            <a:outerShdw blurRad="152400" dist="38100" dir="8100000" algn="tr"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sp>
        <p:nvSpPr>
          <p:cNvPr id="318" name="Google Shape;318;g114f4df95ff_0_5"/>
          <p:cNvSpPr/>
          <p:nvPr/>
        </p:nvSpPr>
        <p:spPr>
          <a:xfrm>
            <a:off x="5112499" y="2566704"/>
            <a:ext cx="2247900" cy="1405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133"/>
              <a:buFont typeface="Arial"/>
              <a:buNone/>
            </a:pPr>
            <a:r>
              <a:rPr lang="en-US" sz="2133" b="1" i="0" u="none" strike="noStrike" cap="none">
                <a:solidFill>
                  <a:srgbClr val="262626"/>
                </a:solidFill>
                <a:latin typeface="Cambria"/>
                <a:ea typeface="Cambria"/>
                <a:cs typeface="Cambria"/>
                <a:sym typeface="Cambria"/>
              </a:rPr>
              <a:t>Bentuk Asesmen Formatif dan Sumatif</a:t>
            </a:r>
            <a:endParaRPr sz="1400" b="0" i="0" u="none" strike="noStrike" cap="none">
              <a:solidFill>
                <a:srgbClr val="000000"/>
              </a:solidFill>
              <a:latin typeface="Arial"/>
              <a:ea typeface="Arial"/>
              <a:cs typeface="Arial"/>
              <a:sym typeface="Arial"/>
            </a:endParaRPr>
          </a:p>
        </p:txBody>
      </p:sp>
      <p:grpSp>
        <p:nvGrpSpPr>
          <p:cNvPr id="319" name="Google Shape;319;g114f4df95ff_0_5"/>
          <p:cNvGrpSpPr/>
          <p:nvPr/>
        </p:nvGrpSpPr>
        <p:grpSpPr>
          <a:xfrm>
            <a:off x="4649153" y="1784350"/>
            <a:ext cx="3023360" cy="3023628"/>
            <a:chOff x="4832351" y="2532063"/>
            <a:chExt cx="2682900" cy="2682900"/>
          </a:xfrm>
        </p:grpSpPr>
        <p:sp>
          <p:nvSpPr>
            <p:cNvPr id="320" name="Google Shape;320;g114f4df95ff_0_5"/>
            <p:cNvSpPr/>
            <p:nvPr/>
          </p:nvSpPr>
          <p:spPr>
            <a:xfrm>
              <a:off x="4832351" y="2532063"/>
              <a:ext cx="2682900" cy="2682900"/>
            </a:xfrm>
            <a:prstGeom prst="donut">
              <a:avLst>
                <a:gd name="adj" fmla="val 3697"/>
              </a:avLst>
            </a:prstGeom>
            <a:gradFill>
              <a:gsLst>
                <a:gs pos="0">
                  <a:srgbClr val="20B0D0"/>
                </a:gs>
                <a:gs pos="17000">
                  <a:srgbClr val="20B0D0"/>
                </a:gs>
                <a:gs pos="39000">
                  <a:srgbClr val="1FA579"/>
                </a:gs>
                <a:gs pos="57880">
                  <a:srgbClr val="782B80"/>
                </a:gs>
                <a:gs pos="79000">
                  <a:srgbClr val="E95A25"/>
                </a:gs>
                <a:gs pos="100000">
                  <a:srgbClr val="E95A25"/>
                </a:gs>
              </a:gsLst>
              <a:path path="circle">
                <a:fillToRect t="100000" r="100000"/>
              </a:path>
              <a:tileRect l="-100000" b="-10000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21" name="Google Shape;321;g114f4df95ff_0_5"/>
            <p:cNvSpPr/>
            <p:nvPr/>
          </p:nvSpPr>
          <p:spPr>
            <a:xfrm>
              <a:off x="7223125" y="3173243"/>
              <a:ext cx="222600" cy="222600"/>
            </a:xfrm>
            <a:prstGeom prst="ellipse">
              <a:avLst/>
            </a:prstGeom>
            <a:solidFill>
              <a:srgbClr val="E95A25"/>
            </a:solidFill>
            <a:ln w="28575" cap="flat" cmpd="sng">
              <a:solidFill>
                <a:srgbClr val="BF202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sp>
          <p:nvSpPr>
            <p:cNvPr id="322" name="Google Shape;322;g114f4df95ff_0_5"/>
            <p:cNvSpPr/>
            <p:nvPr/>
          </p:nvSpPr>
          <p:spPr>
            <a:xfrm>
              <a:off x="4888535" y="3180863"/>
              <a:ext cx="222600" cy="222600"/>
            </a:xfrm>
            <a:prstGeom prst="ellipse">
              <a:avLst/>
            </a:prstGeom>
            <a:solidFill>
              <a:srgbClr val="E6EA04"/>
            </a:solidFill>
            <a:ln w="28575" cap="flat" cmpd="sng">
              <a:solidFill>
                <a:srgbClr val="85C6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sp>
          <p:nvSpPr>
            <p:cNvPr id="323" name="Google Shape;323;g114f4df95ff_0_5"/>
            <p:cNvSpPr/>
            <p:nvPr/>
          </p:nvSpPr>
          <p:spPr>
            <a:xfrm>
              <a:off x="4903788" y="4383542"/>
              <a:ext cx="222600" cy="222600"/>
            </a:xfrm>
            <a:prstGeom prst="ellipse">
              <a:avLst/>
            </a:prstGeom>
            <a:solidFill>
              <a:srgbClr val="85C659"/>
            </a:solidFill>
            <a:ln w="28575" cap="flat" cmpd="sng">
              <a:solidFill>
                <a:srgbClr val="20B0D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sp>
          <p:nvSpPr>
            <p:cNvPr id="324" name="Google Shape;324;g114f4df95ff_0_5"/>
            <p:cNvSpPr/>
            <p:nvPr/>
          </p:nvSpPr>
          <p:spPr>
            <a:xfrm>
              <a:off x="7171360" y="4383542"/>
              <a:ext cx="222600" cy="222600"/>
            </a:xfrm>
            <a:prstGeom prst="ellipse">
              <a:avLst/>
            </a:prstGeom>
            <a:solidFill>
              <a:srgbClr val="AA2D91"/>
            </a:solidFill>
            <a:ln w="28575" cap="flat" cmpd="sng">
              <a:solidFill>
                <a:srgbClr val="782B8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grpSp>
      <p:grpSp>
        <p:nvGrpSpPr>
          <p:cNvPr id="325" name="Google Shape;325;g114f4df95ff_0_5"/>
          <p:cNvGrpSpPr/>
          <p:nvPr/>
        </p:nvGrpSpPr>
        <p:grpSpPr>
          <a:xfrm>
            <a:off x="388265" y="2035053"/>
            <a:ext cx="3588624" cy="1797384"/>
            <a:chOff x="219505" y="2115672"/>
            <a:chExt cx="2823687" cy="1331100"/>
          </a:xfrm>
        </p:grpSpPr>
        <p:sp>
          <p:nvSpPr>
            <p:cNvPr id="326" name="Google Shape;326;g114f4df95ff_0_5"/>
            <p:cNvSpPr/>
            <p:nvPr/>
          </p:nvSpPr>
          <p:spPr>
            <a:xfrm>
              <a:off x="219505" y="2119525"/>
              <a:ext cx="2809500" cy="1321800"/>
            </a:xfrm>
            <a:prstGeom prst="rect">
              <a:avLst/>
            </a:prstGeom>
            <a:solidFill>
              <a:srgbClr val="FFFFFF"/>
            </a:solidFill>
            <a:ln>
              <a:noFill/>
            </a:ln>
            <a:effectLst>
              <a:outerShdw blurRad="50800" dist="38100" dir="2700000" algn="tl" rotWithShape="0">
                <a:srgbClr val="000000">
                  <a:alpha val="40000"/>
                </a:srgbClr>
              </a:outerShdw>
            </a:effectLst>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27" name="Google Shape;327;g114f4df95ff_0_5"/>
            <p:cNvSpPr/>
            <p:nvPr/>
          </p:nvSpPr>
          <p:spPr>
            <a:xfrm>
              <a:off x="2873392" y="2115672"/>
              <a:ext cx="169800" cy="1331100"/>
            </a:xfrm>
            <a:prstGeom prst="rect">
              <a:avLst/>
            </a:prstGeom>
            <a:solidFill>
              <a:srgbClr val="7AC043"/>
            </a:solidFill>
            <a:ln>
              <a:noFill/>
            </a:ln>
            <a:effectLst>
              <a:outerShdw blurRad="50800" dist="38100" dir="2700000" algn="tl" rotWithShape="0">
                <a:srgbClr val="000000">
                  <a:alpha val="40000"/>
                </a:srgbClr>
              </a:outerShdw>
            </a:effectLst>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Lato"/>
                <a:ea typeface="Lato"/>
                <a:cs typeface="Lato"/>
                <a:sym typeface="Lato"/>
              </a:endParaRPr>
            </a:p>
          </p:txBody>
        </p:sp>
      </p:grpSp>
      <p:grpSp>
        <p:nvGrpSpPr>
          <p:cNvPr id="328" name="Google Shape;328;g114f4df95ff_0_5"/>
          <p:cNvGrpSpPr/>
          <p:nvPr/>
        </p:nvGrpSpPr>
        <p:grpSpPr>
          <a:xfrm>
            <a:off x="388134" y="4113121"/>
            <a:ext cx="3588716" cy="1699264"/>
            <a:chOff x="219505" y="4144699"/>
            <a:chExt cx="2835137" cy="1460100"/>
          </a:xfrm>
        </p:grpSpPr>
        <p:sp>
          <p:nvSpPr>
            <p:cNvPr id="329" name="Google Shape;329;g114f4df95ff_0_5"/>
            <p:cNvSpPr/>
            <p:nvPr/>
          </p:nvSpPr>
          <p:spPr>
            <a:xfrm>
              <a:off x="219505" y="4144699"/>
              <a:ext cx="2819700" cy="1460100"/>
            </a:xfrm>
            <a:prstGeom prst="rect">
              <a:avLst/>
            </a:prstGeom>
            <a:solidFill>
              <a:srgbClr val="FFFFFF"/>
            </a:solidFill>
            <a:ln>
              <a:noFill/>
            </a:ln>
            <a:effectLst>
              <a:outerShdw blurRad="50800" dist="38100" dir="2700000" algn="tl" rotWithShape="0">
                <a:srgbClr val="000000">
                  <a:alpha val="40000"/>
                </a:srgbClr>
              </a:outerShdw>
            </a:effectLst>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30" name="Google Shape;330;g114f4df95ff_0_5"/>
            <p:cNvSpPr/>
            <p:nvPr/>
          </p:nvSpPr>
          <p:spPr>
            <a:xfrm>
              <a:off x="2872542" y="4155074"/>
              <a:ext cx="182100" cy="1449600"/>
            </a:xfrm>
            <a:prstGeom prst="rect">
              <a:avLst/>
            </a:prstGeom>
            <a:solidFill>
              <a:srgbClr val="089F77"/>
            </a:solidFill>
            <a:ln>
              <a:noFill/>
            </a:ln>
            <a:effectLst>
              <a:outerShdw blurRad="50800" dist="38100" dir="2700000" algn="tl" rotWithShape="0">
                <a:srgbClr val="000000">
                  <a:alpha val="40000"/>
                </a:srgbClr>
              </a:outerShdw>
            </a:effectLst>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Lato"/>
                <a:ea typeface="Lato"/>
                <a:cs typeface="Lato"/>
                <a:sym typeface="Lato"/>
              </a:endParaRPr>
            </a:p>
          </p:txBody>
        </p:sp>
      </p:grpSp>
      <p:grpSp>
        <p:nvGrpSpPr>
          <p:cNvPr id="331" name="Google Shape;331;g114f4df95ff_0_5"/>
          <p:cNvGrpSpPr/>
          <p:nvPr/>
        </p:nvGrpSpPr>
        <p:grpSpPr>
          <a:xfrm>
            <a:off x="8181907" y="2020946"/>
            <a:ext cx="3470556" cy="1804225"/>
            <a:chOff x="6261080" y="2070470"/>
            <a:chExt cx="2775557" cy="1375801"/>
          </a:xfrm>
        </p:grpSpPr>
        <p:sp>
          <p:nvSpPr>
            <p:cNvPr id="332" name="Google Shape;332;g114f4df95ff_0_5"/>
            <p:cNvSpPr/>
            <p:nvPr/>
          </p:nvSpPr>
          <p:spPr>
            <a:xfrm>
              <a:off x="6451837" y="2070470"/>
              <a:ext cx="2584800" cy="1370700"/>
            </a:xfrm>
            <a:prstGeom prst="rect">
              <a:avLst/>
            </a:prstGeom>
            <a:solidFill>
              <a:srgbClr val="FFFFFF"/>
            </a:solidFill>
            <a:ln>
              <a:noFill/>
            </a:ln>
            <a:effectLst>
              <a:outerShdw blurRad="50800" dist="38100" dir="8100000" algn="tr" rotWithShape="0">
                <a:srgbClr val="000000">
                  <a:alpha val="40000"/>
                </a:srgbClr>
              </a:outerShdw>
            </a:effectLst>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33" name="Google Shape;333;g114f4df95ff_0_5"/>
            <p:cNvSpPr/>
            <p:nvPr/>
          </p:nvSpPr>
          <p:spPr>
            <a:xfrm>
              <a:off x="6261080" y="2070471"/>
              <a:ext cx="190800" cy="1375800"/>
            </a:xfrm>
            <a:prstGeom prst="rect">
              <a:avLst/>
            </a:prstGeom>
            <a:solidFill>
              <a:srgbClr val="BF202F"/>
            </a:solidFill>
            <a:ln>
              <a:noFill/>
            </a:ln>
            <a:effectLst>
              <a:outerShdw blurRad="50800" dist="38100" dir="8100000" algn="tr" rotWithShape="0">
                <a:srgbClr val="000000">
                  <a:alpha val="40000"/>
                </a:srgbClr>
              </a:outerShdw>
            </a:effectLst>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Lato"/>
                <a:ea typeface="Lato"/>
                <a:cs typeface="Lato"/>
                <a:sym typeface="Lato"/>
              </a:endParaRPr>
            </a:p>
          </p:txBody>
        </p:sp>
      </p:grpSp>
      <p:grpSp>
        <p:nvGrpSpPr>
          <p:cNvPr id="334" name="Google Shape;334;g114f4df95ff_0_5"/>
          <p:cNvGrpSpPr/>
          <p:nvPr/>
        </p:nvGrpSpPr>
        <p:grpSpPr>
          <a:xfrm>
            <a:off x="8120606" y="4187511"/>
            <a:ext cx="3570357" cy="1699352"/>
            <a:chOff x="6271027" y="4175176"/>
            <a:chExt cx="2765575" cy="1434900"/>
          </a:xfrm>
        </p:grpSpPr>
        <p:sp>
          <p:nvSpPr>
            <p:cNvPr id="335" name="Google Shape;335;g114f4df95ff_0_5"/>
            <p:cNvSpPr/>
            <p:nvPr/>
          </p:nvSpPr>
          <p:spPr>
            <a:xfrm>
              <a:off x="6441602" y="4175176"/>
              <a:ext cx="2595000" cy="1429800"/>
            </a:xfrm>
            <a:prstGeom prst="rect">
              <a:avLst/>
            </a:prstGeom>
            <a:solidFill>
              <a:srgbClr val="FFFFFF"/>
            </a:solidFill>
            <a:ln>
              <a:noFill/>
            </a:ln>
            <a:effectLst>
              <a:outerShdw blurRad="50800" dist="38100" dir="8100000" algn="tr" rotWithShape="0">
                <a:srgbClr val="000000">
                  <a:alpha val="40000"/>
                </a:srgbClr>
              </a:outerShdw>
            </a:effectLst>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36" name="Google Shape;336;g114f4df95ff_0_5"/>
            <p:cNvSpPr/>
            <p:nvPr/>
          </p:nvSpPr>
          <p:spPr>
            <a:xfrm>
              <a:off x="6271027" y="4175176"/>
              <a:ext cx="180900" cy="1434900"/>
            </a:xfrm>
            <a:prstGeom prst="rect">
              <a:avLst/>
            </a:prstGeom>
            <a:solidFill>
              <a:srgbClr val="682D91"/>
            </a:solidFill>
            <a:ln>
              <a:noFill/>
            </a:ln>
            <a:effectLst>
              <a:outerShdw blurRad="50800" dist="38100" dir="8100000" algn="tr" rotWithShape="0">
                <a:srgbClr val="000000">
                  <a:alpha val="40000"/>
                </a:srgbClr>
              </a:outerShdw>
            </a:effectLst>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grpSp>
      <p:sp>
        <p:nvSpPr>
          <p:cNvPr id="337" name="Google Shape;337;g114f4df95ff_0_5"/>
          <p:cNvSpPr/>
          <p:nvPr/>
        </p:nvSpPr>
        <p:spPr>
          <a:xfrm>
            <a:off x="3908627" y="2356759"/>
            <a:ext cx="929188" cy="283571"/>
          </a:xfrm>
          <a:custGeom>
            <a:avLst/>
            <a:gdLst/>
            <a:ahLst/>
            <a:cxnLst/>
            <a:rect l="l" t="t" r="r" b="b"/>
            <a:pathLst>
              <a:path w="594" h="432" extrusionOk="0">
                <a:moveTo>
                  <a:pt x="594" y="432"/>
                </a:moveTo>
                <a:lnTo>
                  <a:pt x="350" y="0"/>
                </a:lnTo>
                <a:lnTo>
                  <a:pt x="0" y="0"/>
                </a:lnTo>
              </a:path>
            </a:pathLst>
          </a:custGeom>
          <a:noFill/>
          <a:ln w="61900" cap="flat" cmpd="sng">
            <a:solidFill>
              <a:srgbClr val="7AC043"/>
            </a:solidFill>
            <a:prstDash val="solid"/>
            <a:miter lim="800000"/>
            <a:headEnd type="none" w="sm" len="sm"/>
            <a:tailEnd type="none" w="sm" len="sm"/>
          </a:ln>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38" name="Google Shape;338;g114f4df95ff_0_5"/>
          <p:cNvSpPr/>
          <p:nvPr/>
        </p:nvSpPr>
        <p:spPr>
          <a:xfrm>
            <a:off x="3824600" y="4019000"/>
            <a:ext cx="1098679" cy="397063"/>
          </a:xfrm>
          <a:custGeom>
            <a:avLst/>
            <a:gdLst/>
            <a:ahLst/>
            <a:cxnLst/>
            <a:rect l="l" t="t" r="r" b="b"/>
            <a:pathLst>
              <a:path w="592" h="432" extrusionOk="0">
                <a:moveTo>
                  <a:pt x="592" y="0"/>
                </a:moveTo>
                <a:lnTo>
                  <a:pt x="348" y="432"/>
                </a:lnTo>
                <a:lnTo>
                  <a:pt x="0" y="432"/>
                </a:lnTo>
              </a:path>
            </a:pathLst>
          </a:custGeom>
          <a:noFill/>
          <a:ln w="61900" cap="flat" cmpd="sng">
            <a:solidFill>
              <a:srgbClr val="089F77"/>
            </a:solidFill>
            <a:prstDash val="solid"/>
            <a:miter lim="800000"/>
            <a:headEnd type="none" w="sm" len="sm"/>
            <a:tailEnd type="none" w="sm" len="sm"/>
          </a:ln>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39" name="Google Shape;339;g114f4df95ff_0_5"/>
          <p:cNvSpPr/>
          <p:nvPr/>
        </p:nvSpPr>
        <p:spPr>
          <a:xfrm>
            <a:off x="7510898" y="2197799"/>
            <a:ext cx="692127" cy="443199"/>
          </a:xfrm>
          <a:custGeom>
            <a:avLst/>
            <a:gdLst/>
            <a:ahLst/>
            <a:cxnLst/>
            <a:rect l="l" t="t" r="r" b="b"/>
            <a:pathLst>
              <a:path w="594" h="432" extrusionOk="0">
                <a:moveTo>
                  <a:pt x="0" y="432"/>
                </a:moveTo>
                <a:lnTo>
                  <a:pt x="246" y="0"/>
                </a:lnTo>
                <a:lnTo>
                  <a:pt x="594" y="0"/>
                </a:lnTo>
              </a:path>
            </a:pathLst>
          </a:custGeom>
          <a:noFill/>
          <a:ln w="61900" cap="flat" cmpd="sng">
            <a:solidFill>
              <a:srgbClr val="BF202F"/>
            </a:solidFill>
            <a:prstDash val="solid"/>
            <a:miter lim="800000"/>
            <a:headEnd type="none" w="sm" len="sm"/>
            <a:tailEnd type="none" w="sm" len="sm"/>
          </a:ln>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40" name="Google Shape;340;g114f4df95ff_0_5"/>
          <p:cNvSpPr/>
          <p:nvPr/>
        </p:nvSpPr>
        <p:spPr>
          <a:xfrm>
            <a:off x="7351247" y="4009695"/>
            <a:ext cx="1009775" cy="373512"/>
          </a:xfrm>
          <a:custGeom>
            <a:avLst/>
            <a:gdLst/>
            <a:ahLst/>
            <a:cxnLst/>
            <a:rect l="l" t="t" r="r" b="b"/>
            <a:pathLst>
              <a:path w="594" h="432" extrusionOk="0">
                <a:moveTo>
                  <a:pt x="0" y="0"/>
                </a:moveTo>
                <a:lnTo>
                  <a:pt x="244" y="432"/>
                </a:lnTo>
                <a:lnTo>
                  <a:pt x="594" y="432"/>
                </a:lnTo>
              </a:path>
            </a:pathLst>
          </a:custGeom>
          <a:noFill/>
          <a:ln w="61900" cap="flat" cmpd="sng">
            <a:solidFill>
              <a:srgbClr val="682D91"/>
            </a:solidFill>
            <a:prstDash val="solid"/>
            <a:miter lim="800000"/>
            <a:headEnd type="none" w="sm" len="sm"/>
            <a:tailEnd type="none" w="sm" len="sm"/>
          </a:ln>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41" name="Google Shape;341;g114f4df95ff_0_5"/>
          <p:cNvSpPr txBox="1"/>
          <p:nvPr/>
        </p:nvSpPr>
        <p:spPr>
          <a:xfrm>
            <a:off x="388275" y="2101750"/>
            <a:ext cx="3714000" cy="1708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US" sz="1500" b="1" i="0" u="none" strike="noStrike" cap="none">
                <a:solidFill>
                  <a:srgbClr val="0070C0"/>
                </a:solidFill>
                <a:latin typeface="Arial"/>
                <a:ea typeface="Arial"/>
                <a:cs typeface="Arial"/>
                <a:sym typeface="Arial"/>
              </a:rPr>
              <a:t>DISKUSI KELAS</a:t>
            </a:r>
            <a:endParaRPr sz="1500" b="1" i="0" u="none" strike="noStrike" cap="none">
              <a:solidFill>
                <a:srgbClr val="0070C0"/>
              </a:solidFill>
              <a:latin typeface="Arial"/>
              <a:ea typeface="Arial"/>
              <a:cs typeface="Arial"/>
              <a:sym typeface="Arial"/>
            </a:endParaRPr>
          </a:p>
          <a:p>
            <a:pPr marL="228600" marR="0" lvl="0" indent="-209550" algn="l" rtl="0">
              <a:lnSpc>
                <a:spcPct val="100000"/>
              </a:lnSpc>
              <a:spcBef>
                <a:spcPts val="0"/>
              </a:spcBef>
              <a:spcAft>
                <a:spcPts val="0"/>
              </a:spcAft>
              <a:buClr>
                <a:srgbClr val="0070C0"/>
              </a:buClr>
              <a:buSzPts val="1500"/>
              <a:buFont typeface="Arial"/>
              <a:buChar char="-"/>
            </a:pPr>
            <a:r>
              <a:rPr lang="en-US" sz="1500" b="0" i="0" u="none" strike="noStrike" cap="none">
                <a:solidFill>
                  <a:srgbClr val="0070C0"/>
                </a:solidFill>
                <a:latin typeface="Arial"/>
                <a:ea typeface="Arial"/>
                <a:cs typeface="Arial"/>
                <a:sym typeface="Arial"/>
              </a:rPr>
              <a:t>Mengembangkan kemampuan berkomunikasi dan berinteraksi antar siswa.</a:t>
            </a:r>
            <a:endParaRPr sz="1500" b="0" i="0" u="none" strike="noStrike" cap="none">
              <a:solidFill>
                <a:srgbClr val="0070C0"/>
              </a:solidFill>
              <a:latin typeface="Arial"/>
              <a:ea typeface="Arial"/>
              <a:cs typeface="Arial"/>
              <a:sym typeface="Arial"/>
            </a:endParaRPr>
          </a:p>
          <a:p>
            <a:pPr marL="228600" marR="0" lvl="0" indent="-209550" algn="l" rtl="0">
              <a:lnSpc>
                <a:spcPct val="100000"/>
              </a:lnSpc>
              <a:spcBef>
                <a:spcPts val="0"/>
              </a:spcBef>
              <a:spcAft>
                <a:spcPts val="0"/>
              </a:spcAft>
              <a:buClr>
                <a:srgbClr val="0070C0"/>
              </a:buClr>
              <a:buSzPts val="1500"/>
              <a:buFont typeface="Arial"/>
              <a:buChar char="-"/>
            </a:pPr>
            <a:r>
              <a:rPr lang="en-US" sz="1500" b="0" i="0" u="none" strike="noStrike" cap="none">
                <a:solidFill>
                  <a:srgbClr val="0070C0"/>
                </a:solidFill>
                <a:latin typeface="Arial"/>
                <a:ea typeface="Arial"/>
                <a:cs typeface="Arial"/>
                <a:sym typeface="Arial"/>
              </a:rPr>
              <a:t>Belajar berdemokrasi, menghargai pendapat orang lain serta berani berpendapat.</a:t>
            </a:r>
            <a:endParaRPr sz="1500" b="0" i="0" u="none" strike="noStrike" cap="none">
              <a:solidFill>
                <a:srgbClr val="0070C0"/>
              </a:solidFill>
              <a:latin typeface="Arial"/>
              <a:ea typeface="Arial"/>
              <a:cs typeface="Arial"/>
              <a:sym typeface="Arial"/>
            </a:endParaRPr>
          </a:p>
        </p:txBody>
      </p:sp>
      <p:sp>
        <p:nvSpPr>
          <p:cNvPr id="342" name="Google Shape;342;g114f4df95ff_0_5"/>
          <p:cNvSpPr txBox="1"/>
          <p:nvPr/>
        </p:nvSpPr>
        <p:spPr>
          <a:xfrm>
            <a:off x="265720" y="4032888"/>
            <a:ext cx="3375300" cy="369300"/>
          </a:xfrm>
          <a:prstGeom prst="rect">
            <a:avLst/>
          </a:prstGeom>
          <a:noFill/>
          <a:ln>
            <a:noFill/>
          </a:ln>
        </p:spPr>
        <p:txBody>
          <a:bodyPr spcFirstLastPara="1" wrap="square" lIns="91425" tIns="45700" rIns="91425" bIns="45700" anchor="t" anchorCtr="0">
            <a:spAutoFit/>
          </a:bodyPr>
          <a:lstStyle/>
          <a:p>
            <a:pPr marL="11430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70C0"/>
                </a:solidFill>
                <a:latin typeface="Cambria"/>
                <a:ea typeface="Cambria"/>
                <a:cs typeface="Cambria"/>
                <a:sym typeface="Cambria"/>
              </a:rPr>
              <a:t>DRAMA</a:t>
            </a:r>
            <a:endParaRPr sz="1400" b="0" i="0" u="none" strike="noStrike" cap="none">
              <a:solidFill>
                <a:srgbClr val="000000"/>
              </a:solidFill>
              <a:latin typeface="Arial"/>
              <a:ea typeface="Arial"/>
              <a:cs typeface="Arial"/>
              <a:sym typeface="Arial"/>
            </a:endParaRPr>
          </a:p>
        </p:txBody>
      </p:sp>
      <p:sp>
        <p:nvSpPr>
          <p:cNvPr id="343" name="Google Shape;343;g114f4df95ff_0_5"/>
          <p:cNvSpPr txBox="1"/>
          <p:nvPr/>
        </p:nvSpPr>
        <p:spPr>
          <a:xfrm>
            <a:off x="8496858" y="2197799"/>
            <a:ext cx="3128400" cy="400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70C0"/>
                </a:solidFill>
                <a:latin typeface="Cambria"/>
                <a:ea typeface="Cambria"/>
                <a:cs typeface="Cambria"/>
                <a:sym typeface="Cambria"/>
              </a:rPr>
              <a:t>PRODUK</a:t>
            </a:r>
            <a:endParaRPr sz="2000" b="1" i="0" u="none" strike="noStrike" cap="none">
              <a:solidFill>
                <a:srgbClr val="000000"/>
              </a:solidFill>
              <a:latin typeface="Cambria"/>
              <a:ea typeface="Cambria"/>
              <a:cs typeface="Cambria"/>
              <a:sym typeface="Cambria"/>
            </a:endParaRPr>
          </a:p>
        </p:txBody>
      </p:sp>
      <p:sp>
        <p:nvSpPr>
          <p:cNvPr id="344" name="Google Shape;344;g114f4df95ff_0_5"/>
          <p:cNvSpPr txBox="1"/>
          <p:nvPr/>
        </p:nvSpPr>
        <p:spPr>
          <a:xfrm>
            <a:off x="8390262" y="4205900"/>
            <a:ext cx="33504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70C0"/>
                </a:solidFill>
                <a:latin typeface="Cambria"/>
                <a:ea typeface="Cambria"/>
                <a:cs typeface="Cambria"/>
                <a:sym typeface="Cambria"/>
              </a:rPr>
              <a:t>TES LISAN</a:t>
            </a:r>
            <a:endParaRPr sz="1800" b="1" i="0" u="none" strike="noStrike" cap="none">
              <a:solidFill>
                <a:srgbClr val="0070C0"/>
              </a:solidFill>
              <a:latin typeface="Cambria"/>
              <a:ea typeface="Cambria"/>
              <a:cs typeface="Cambria"/>
              <a:sym typeface="Cambria"/>
            </a:endParaRPr>
          </a:p>
        </p:txBody>
      </p:sp>
      <p:grpSp>
        <p:nvGrpSpPr>
          <p:cNvPr id="345" name="Google Shape;345;g114f4df95ff_0_5"/>
          <p:cNvGrpSpPr/>
          <p:nvPr/>
        </p:nvGrpSpPr>
        <p:grpSpPr>
          <a:xfrm>
            <a:off x="4287211" y="5183106"/>
            <a:ext cx="3570357" cy="1699352"/>
            <a:chOff x="6271027" y="4175176"/>
            <a:chExt cx="2765575" cy="1434900"/>
          </a:xfrm>
        </p:grpSpPr>
        <p:sp>
          <p:nvSpPr>
            <p:cNvPr id="346" name="Google Shape;346;g114f4df95ff_0_5"/>
            <p:cNvSpPr/>
            <p:nvPr/>
          </p:nvSpPr>
          <p:spPr>
            <a:xfrm>
              <a:off x="6441602" y="4175176"/>
              <a:ext cx="2595000" cy="1429800"/>
            </a:xfrm>
            <a:prstGeom prst="rect">
              <a:avLst/>
            </a:prstGeom>
            <a:solidFill>
              <a:srgbClr val="FFFFFF"/>
            </a:solidFill>
            <a:ln>
              <a:noFill/>
            </a:ln>
            <a:effectLst>
              <a:outerShdw blurRad="50800" dist="38100" dir="8100000" algn="tr" rotWithShape="0">
                <a:srgbClr val="000000">
                  <a:alpha val="40000"/>
                </a:srgbClr>
              </a:outerShdw>
            </a:effectLst>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47" name="Google Shape;347;g114f4df95ff_0_5"/>
            <p:cNvSpPr/>
            <p:nvPr/>
          </p:nvSpPr>
          <p:spPr>
            <a:xfrm>
              <a:off x="6271027" y="4175176"/>
              <a:ext cx="180900" cy="1434900"/>
            </a:xfrm>
            <a:prstGeom prst="rect">
              <a:avLst/>
            </a:prstGeom>
            <a:solidFill>
              <a:srgbClr val="682D91"/>
            </a:solidFill>
            <a:ln>
              <a:noFill/>
            </a:ln>
            <a:effectLst>
              <a:outerShdw blurRad="50800" dist="38100" dir="8100000" algn="tr" rotWithShape="0">
                <a:srgbClr val="000000">
                  <a:alpha val="40000"/>
                </a:srgbClr>
              </a:outerShdw>
            </a:effectLst>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grpSp>
      <p:sp>
        <p:nvSpPr>
          <p:cNvPr id="348" name="Google Shape;348;g114f4df95ff_0_5"/>
          <p:cNvSpPr txBox="1"/>
          <p:nvPr/>
        </p:nvSpPr>
        <p:spPr>
          <a:xfrm>
            <a:off x="4500807" y="5276252"/>
            <a:ext cx="3423300" cy="400200"/>
          </a:xfrm>
          <a:prstGeom prst="rect">
            <a:avLst/>
          </a:prstGeom>
          <a:noFill/>
          <a:ln>
            <a:noFill/>
          </a:ln>
        </p:spPr>
        <p:txBody>
          <a:bodyPr spcFirstLastPara="1" wrap="square" lIns="91425" tIns="45700" rIns="91425" bIns="45700" anchor="t" anchorCtr="0">
            <a:spAutoFit/>
          </a:bodyPr>
          <a:lstStyle/>
          <a:p>
            <a:pPr marL="11430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70C0"/>
                </a:solidFill>
                <a:latin typeface="Cambria"/>
                <a:ea typeface="Cambria"/>
                <a:cs typeface="Cambria"/>
                <a:sym typeface="Cambria"/>
              </a:rPr>
              <a:t>PRESENTASI</a:t>
            </a:r>
            <a:endParaRPr sz="2000" b="0" i="0" u="none" strike="noStrike" cap="none">
              <a:solidFill>
                <a:srgbClr val="0070C0"/>
              </a:solidFill>
              <a:latin typeface="Cambria"/>
              <a:ea typeface="Cambria"/>
              <a:cs typeface="Cambria"/>
              <a:sym typeface="Cambria"/>
            </a:endParaRPr>
          </a:p>
        </p:txBody>
      </p:sp>
      <p:sp>
        <p:nvSpPr>
          <p:cNvPr id="349" name="Google Shape;349;g114f4df95ff_0_5"/>
          <p:cNvSpPr/>
          <p:nvPr/>
        </p:nvSpPr>
        <p:spPr>
          <a:xfrm>
            <a:off x="6158898" y="4752207"/>
            <a:ext cx="150462" cy="297313"/>
          </a:xfrm>
          <a:custGeom>
            <a:avLst/>
            <a:gdLst/>
            <a:ahLst/>
            <a:cxnLst/>
            <a:rect l="l" t="t" r="r" b="b"/>
            <a:pathLst>
              <a:path w="594" h="432" extrusionOk="0">
                <a:moveTo>
                  <a:pt x="594" y="432"/>
                </a:moveTo>
                <a:lnTo>
                  <a:pt x="350" y="0"/>
                </a:lnTo>
                <a:lnTo>
                  <a:pt x="0" y="0"/>
                </a:lnTo>
              </a:path>
            </a:pathLst>
          </a:custGeom>
          <a:noFill/>
          <a:ln w="61900" cap="flat" cmpd="sng">
            <a:solidFill>
              <a:srgbClr val="7AC043"/>
            </a:solidFill>
            <a:prstDash val="solid"/>
            <a:miter lim="800000"/>
            <a:headEnd type="none" w="sm" len="sm"/>
            <a:tailEnd type="none" w="sm" len="sm"/>
          </a:ln>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50" name="Google Shape;350;g114f4df95ff_0_5"/>
          <p:cNvSpPr txBox="1"/>
          <p:nvPr/>
        </p:nvSpPr>
        <p:spPr>
          <a:xfrm>
            <a:off x="389175" y="4544600"/>
            <a:ext cx="3128400" cy="1108200"/>
          </a:xfrm>
          <a:prstGeom prst="rect">
            <a:avLst/>
          </a:prstGeom>
          <a:noFill/>
          <a:ln>
            <a:noFill/>
          </a:ln>
        </p:spPr>
        <p:txBody>
          <a:bodyPr spcFirstLastPara="1" wrap="square" lIns="91425" tIns="91425" rIns="91425" bIns="91425" anchor="t" anchorCtr="0">
            <a:spAutoFit/>
          </a:bodyPr>
          <a:lstStyle/>
          <a:p>
            <a:pPr marL="228600" marR="0" lvl="0" indent="-209550" algn="l" rtl="0">
              <a:lnSpc>
                <a:spcPct val="100000"/>
              </a:lnSpc>
              <a:spcBef>
                <a:spcPts val="0"/>
              </a:spcBef>
              <a:spcAft>
                <a:spcPts val="0"/>
              </a:spcAft>
              <a:buClr>
                <a:srgbClr val="0070C0"/>
              </a:buClr>
              <a:buSzPts val="1500"/>
              <a:buFont typeface="Arial"/>
              <a:buChar char="-"/>
            </a:pPr>
            <a:r>
              <a:rPr lang="en-US" sz="1500" b="0" i="0" u="none" strike="noStrike" cap="none">
                <a:solidFill>
                  <a:srgbClr val="0070C0"/>
                </a:solidFill>
                <a:latin typeface="Arial"/>
                <a:ea typeface="Arial"/>
                <a:cs typeface="Arial"/>
                <a:sym typeface="Arial"/>
              </a:rPr>
              <a:t>Melatih kepercayaan diri dan jiwa seni.</a:t>
            </a:r>
            <a:endParaRPr sz="1500" b="0" i="0" u="none" strike="noStrike" cap="none">
              <a:solidFill>
                <a:srgbClr val="0070C0"/>
              </a:solidFill>
              <a:latin typeface="Arial"/>
              <a:ea typeface="Arial"/>
              <a:cs typeface="Arial"/>
              <a:sym typeface="Arial"/>
            </a:endParaRPr>
          </a:p>
          <a:p>
            <a:pPr marL="228600" marR="0" lvl="0" indent="-209550" algn="l" rtl="0">
              <a:lnSpc>
                <a:spcPct val="100000"/>
              </a:lnSpc>
              <a:spcBef>
                <a:spcPts val="0"/>
              </a:spcBef>
              <a:spcAft>
                <a:spcPts val="0"/>
              </a:spcAft>
              <a:buClr>
                <a:srgbClr val="0070C0"/>
              </a:buClr>
              <a:buSzPts val="1500"/>
              <a:buFont typeface="Arial"/>
              <a:buChar char="-"/>
            </a:pPr>
            <a:r>
              <a:rPr lang="en-US" sz="1500" b="0" i="0" u="none" strike="noStrike" cap="none">
                <a:solidFill>
                  <a:srgbClr val="0070C0"/>
                </a:solidFill>
                <a:latin typeface="Arial"/>
                <a:ea typeface="Arial"/>
                <a:cs typeface="Arial"/>
                <a:sym typeface="Arial"/>
              </a:rPr>
              <a:t>Belajar bekerjasama, komunikasi serta berfikiri kritis.</a:t>
            </a:r>
            <a:endParaRPr sz="1500" b="0" i="0" u="none" strike="noStrike" cap="none">
              <a:solidFill>
                <a:srgbClr val="0070C0"/>
              </a:solidFill>
              <a:latin typeface="Arial"/>
              <a:ea typeface="Arial"/>
              <a:cs typeface="Arial"/>
              <a:sym typeface="Arial"/>
            </a:endParaRPr>
          </a:p>
        </p:txBody>
      </p:sp>
      <p:sp>
        <p:nvSpPr>
          <p:cNvPr id="351" name="Google Shape;351;g114f4df95ff_0_5"/>
          <p:cNvSpPr txBox="1"/>
          <p:nvPr/>
        </p:nvSpPr>
        <p:spPr>
          <a:xfrm>
            <a:off x="4649150" y="5652800"/>
            <a:ext cx="3470700" cy="1339200"/>
          </a:xfrm>
          <a:prstGeom prst="rect">
            <a:avLst/>
          </a:prstGeom>
          <a:noFill/>
          <a:ln>
            <a:noFill/>
          </a:ln>
        </p:spPr>
        <p:txBody>
          <a:bodyPr spcFirstLastPara="1" wrap="square" lIns="91425" tIns="91425" rIns="91425" bIns="91425" anchor="t" anchorCtr="0">
            <a:spAutoFit/>
          </a:bodyPr>
          <a:lstStyle/>
          <a:p>
            <a:pPr marL="228600" marR="0" lvl="0" indent="-209550" algn="l" rtl="0">
              <a:lnSpc>
                <a:spcPct val="100000"/>
              </a:lnSpc>
              <a:spcBef>
                <a:spcPts val="0"/>
              </a:spcBef>
              <a:spcAft>
                <a:spcPts val="0"/>
              </a:spcAft>
              <a:buClr>
                <a:srgbClr val="0070C0"/>
              </a:buClr>
              <a:buSzPts val="1500"/>
              <a:buFont typeface="Arial"/>
              <a:buChar char="-"/>
            </a:pPr>
            <a:r>
              <a:rPr lang="en-US" sz="1500" b="0" i="0" u="none" strike="noStrike" cap="none">
                <a:solidFill>
                  <a:srgbClr val="0070C0"/>
                </a:solidFill>
                <a:latin typeface="Arial"/>
                <a:ea typeface="Arial"/>
                <a:cs typeface="Arial"/>
                <a:sym typeface="Arial"/>
              </a:rPr>
              <a:t>Mengembangkan kemampuan berkomunikasi.</a:t>
            </a:r>
            <a:endParaRPr sz="1500" b="0" i="0" u="none" strike="noStrike" cap="none">
              <a:solidFill>
                <a:srgbClr val="0070C0"/>
              </a:solidFill>
              <a:latin typeface="Arial"/>
              <a:ea typeface="Arial"/>
              <a:cs typeface="Arial"/>
              <a:sym typeface="Arial"/>
            </a:endParaRPr>
          </a:p>
          <a:p>
            <a:pPr marL="228600" marR="0" lvl="0" indent="-209550" algn="l" rtl="0">
              <a:lnSpc>
                <a:spcPct val="100000"/>
              </a:lnSpc>
              <a:spcBef>
                <a:spcPts val="0"/>
              </a:spcBef>
              <a:spcAft>
                <a:spcPts val="0"/>
              </a:spcAft>
              <a:buClr>
                <a:srgbClr val="0070C0"/>
              </a:buClr>
              <a:buSzPts val="1500"/>
              <a:buFont typeface="Arial"/>
              <a:buChar char="-"/>
            </a:pPr>
            <a:r>
              <a:rPr lang="en-US" sz="1500" b="0" i="0" u="none" strike="noStrike" cap="none">
                <a:solidFill>
                  <a:srgbClr val="0070C0"/>
                </a:solidFill>
                <a:latin typeface="Arial"/>
                <a:ea typeface="Arial"/>
                <a:cs typeface="Arial"/>
                <a:sym typeface="Arial"/>
              </a:rPr>
              <a:t>Belajar memahami topik secara mendalam, berfikir dan bernalar kritis.</a:t>
            </a:r>
            <a:endParaRPr sz="1500" b="0" i="0" u="none" strike="noStrike" cap="none">
              <a:solidFill>
                <a:srgbClr val="0070C0"/>
              </a:solidFill>
              <a:latin typeface="Arial"/>
              <a:ea typeface="Arial"/>
              <a:cs typeface="Arial"/>
              <a:sym typeface="Arial"/>
            </a:endParaRPr>
          </a:p>
        </p:txBody>
      </p:sp>
      <p:sp>
        <p:nvSpPr>
          <p:cNvPr id="352" name="Google Shape;352;g114f4df95ff_0_5"/>
          <p:cNvSpPr txBox="1"/>
          <p:nvPr/>
        </p:nvSpPr>
        <p:spPr>
          <a:xfrm>
            <a:off x="8496000" y="2623450"/>
            <a:ext cx="3470700" cy="877200"/>
          </a:xfrm>
          <a:prstGeom prst="rect">
            <a:avLst/>
          </a:prstGeom>
          <a:noFill/>
          <a:ln>
            <a:noFill/>
          </a:ln>
        </p:spPr>
        <p:txBody>
          <a:bodyPr spcFirstLastPara="1" wrap="square" lIns="91425" tIns="91425" rIns="91425" bIns="91425" anchor="t" anchorCtr="0">
            <a:spAutoFit/>
          </a:bodyPr>
          <a:lstStyle/>
          <a:p>
            <a:pPr marL="228600" marR="0" lvl="0" indent="-209550" algn="l" rtl="0">
              <a:lnSpc>
                <a:spcPct val="100000"/>
              </a:lnSpc>
              <a:spcBef>
                <a:spcPts val="0"/>
              </a:spcBef>
              <a:spcAft>
                <a:spcPts val="0"/>
              </a:spcAft>
              <a:buClr>
                <a:srgbClr val="0070C0"/>
              </a:buClr>
              <a:buSzPts val="1500"/>
              <a:buFont typeface="Arial"/>
              <a:buChar char="-"/>
            </a:pPr>
            <a:r>
              <a:rPr lang="en-US" sz="1500" b="0" i="0" u="none" strike="noStrike" cap="none">
                <a:solidFill>
                  <a:srgbClr val="0070C0"/>
                </a:solidFill>
                <a:latin typeface="Arial"/>
                <a:ea typeface="Arial"/>
                <a:cs typeface="Arial"/>
                <a:sym typeface="Arial"/>
              </a:rPr>
              <a:t>Mengembangkan kkreatifitas</a:t>
            </a:r>
            <a:endParaRPr sz="1500" b="0" i="0" u="none" strike="noStrike" cap="none">
              <a:solidFill>
                <a:srgbClr val="0070C0"/>
              </a:solidFill>
              <a:latin typeface="Arial"/>
              <a:ea typeface="Arial"/>
              <a:cs typeface="Arial"/>
              <a:sym typeface="Arial"/>
            </a:endParaRPr>
          </a:p>
          <a:p>
            <a:pPr marL="228600" marR="0" lvl="0" indent="-209550" algn="l" rtl="0">
              <a:lnSpc>
                <a:spcPct val="100000"/>
              </a:lnSpc>
              <a:spcBef>
                <a:spcPts val="0"/>
              </a:spcBef>
              <a:spcAft>
                <a:spcPts val="0"/>
              </a:spcAft>
              <a:buClr>
                <a:srgbClr val="0070C0"/>
              </a:buClr>
              <a:buSzPts val="1500"/>
              <a:buFont typeface="Arial"/>
              <a:buChar char="-"/>
            </a:pPr>
            <a:r>
              <a:rPr lang="en-US" sz="1500" b="0" i="0" u="none" strike="noStrike" cap="none">
                <a:solidFill>
                  <a:srgbClr val="0070C0"/>
                </a:solidFill>
                <a:latin typeface="Arial"/>
                <a:ea typeface="Arial"/>
                <a:cs typeface="Arial"/>
                <a:sym typeface="Arial"/>
              </a:rPr>
              <a:t>Meningkatkan ketelitian dan jiwa seni.</a:t>
            </a:r>
            <a:endParaRPr sz="1500" b="0" i="0" u="none" strike="noStrike" cap="none">
              <a:solidFill>
                <a:srgbClr val="0070C0"/>
              </a:solidFill>
              <a:latin typeface="Arial"/>
              <a:ea typeface="Arial"/>
              <a:cs typeface="Arial"/>
              <a:sym typeface="Arial"/>
            </a:endParaRPr>
          </a:p>
        </p:txBody>
      </p:sp>
      <p:sp>
        <p:nvSpPr>
          <p:cNvPr id="353" name="Google Shape;353;g114f4df95ff_0_5"/>
          <p:cNvSpPr txBox="1"/>
          <p:nvPr/>
        </p:nvSpPr>
        <p:spPr>
          <a:xfrm>
            <a:off x="8491400" y="4544600"/>
            <a:ext cx="3470700" cy="1108200"/>
          </a:xfrm>
          <a:prstGeom prst="rect">
            <a:avLst/>
          </a:prstGeom>
          <a:noFill/>
          <a:ln>
            <a:noFill/>
          </a:ln>
        </p:spPr>
        <p:txBody>
          <a:bodyPr spcFirstLastPara="1" wrap="square" lIns="91425" tIns="91425" rIns="91425" bIns="91425" anchor="t" anchorCtr="0">
            <a:spAutoFit/>
          </a:bodyPr>
          <a:lstStyle/>
          <a:p>
            <a:pPr marL="228600" marR="0" lvl="0" indent="-209550" algn="l" rtl="0">
              <a:lnSpc>
                <a:spcPct val="100000"/>
              </a:lnSpc>
              <a:spcBef>
                <a:spcPts val="0"/>
              </a:spcBef>
              <a:spcAft>
                <a:spcPts val="0"/>
              </a:spcAft>
              <a:buClr>
                <a:srgbClr val="0070C0"/>
              </a:buClr>
              <a:buSzPts val="1500"/>
              <a:buFont typeface="Arial"/>
              <a:buChar char="-"/>
            </a:pPr>
            <a:r>
              <a:rPr lang="en-US" sz="1500" b="0" i="0" u="none" strike="noStrike" cap="none">
                <a:solidFill>
                  <a:srgbClr val="0070C0"/>
                </a:solidFill>
                <a:latin typeface="Arial"/>
                <a:ea typeface="Arial"/>
                <a:cs typeface="Arial"/>
                <a:sym typeface="Arial"/>
              </a:rPr>
              <a:t>Meningkatkan kemampuan berbicara</a:t>
            </a:r>
            <a:endParaRPr sz="1500" b="0" i="0" u="none" strike="noStrike" cap="none">
              <a:solidFill>
                <a:srgbClr val="0070C0"/>
              </a:solidFill>
              <a:latin typeface="Arial"/>
              <a:ea typeface="Arial"/>
              <a:cs typeface="Arial"/>
              <a:sym typeface="Arial"/>
            </a:endParaRPr>
          </a:p>
          <a:p>
            <a:pPr marL="228600" marR="0" lvl="0" indent="-209550" algn="l" rtl="0">
              <a:lnSpc>
                <a:spcPct val="100000"/>
              </a:lnSpc>
              <a:spcBef>
                <a:spcPts val="0"/>
              </a:spcBef>
              <a:spcAft>
                <a:spcPts val="0"/>
              </a:spcAft>
              <a:buClr>
                <a:srgbClr val="0070C0"/>
              </a:buClr>
              <a:buSzPts val="1500"/>
              <a:buFont typeface="Arial"/>
              <a:buChar char="-"/>
            </a:pPr>
            <a:r>
              <a:rPr lang="en-US" sz="1500" b="0" i="0" u="none" strike="noStrike" cap="none">
                <a:solidFill>
                  <a:srgbClr val="0070C0"/>
                </a:solidFill>
                <a:latin typeface="Arial"/>
                <a:ea typeface="Arial"/>
                <a:cs typeface="Arial"/>
                <a:sym typeface="Arial"/>
              </a:rPr>
              <a:t>mengkonfirmasi pemahaman.</a:t>
            </a:r>
            <a:endParaRPr sz="1500" b="0" i="0" u="none" strike="noStrike" cap="none">
              <a:solidFill>
                <a:srgbClr val="0070C0"/>
              </a:solidFill>
              <a:latin typeface="Arial"/>
              <a:ea typeface="Arial"/>
              <a:cs typeface="Arial"/>
              <a:sym typeface="Arial"/>
            </a:endParaRPr>
          </a:p>
          <a:p>
            <a:pPr marL="228600" marR="0" lvl="0" indent="-209550" algn="l" rtl="0">
              <a:lnSpc>
                <a:spcPct val="100000"/>
              </a:lnSpc>
              <a:spcBef>
                <a:spcPts val="0"/>
              </a:spcBef>
              <a:spcAft>
                <a:spcPts val="0"/>
              </a:spcAft>
              <a:buClr>
                <a:srgbClr val="0070C0"/>
              </a:buClr>
              <a:buSzPts val="1500"/>
              <a:buFont typeface="Arial"/>
              <a:buChar char="-"/>
            </a:pPr>
            <a:r>
              <a:rPr lang="en-US" sz="1500" b="0" i="0" u="none" strike="noStrike" cap="none">
                <a:solidFill>
                  <a:srgbClr val="0070C0"/>
                </a:solidFill>
                <a:latin typeface="Arial"/>
                <a:ea typeface="Arial"/>
                <a:cs typeface="Arial"/>
                <a:sym typeface="Arial"/>
              </a:rPr>
              <a:t>Menerapkan umpan balik</a:t>
            </a:r>
            <a:endParaRPr sz="1500" b="0" i="0" u="none" strike="noStrike" cap="none">
              <a:solidFill>
                <a:srgbClr val="0070C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5"/>
                                        </p:tgtEl>
                                        <p:attrNameLst>
                                          <p:attrName>style.visibility</p:attrName>
                                        </p:attrNameLst>
                                      </p:cBhvr>
                                      <p:to>
                                        <p:strVal val="visible"/>
                                      </p:to>
                                    </p:set>
                                    <p:animEffect transition="in" filter="fade">
                                      <p:cBhvr>
                                        <p:cTn id="7" dur="500"/>
                                        <p:tgtEl>
                                          <p:spTgt spid="3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16"/>
                                        </p:tgtEl>
                                        <p:attrNameLst>
                                          <p:attrName>style.visibility</p:attrName>
                                        </p:attrNameLst>
                                      </p:cBhvr>
                                      <p:to>
                                        <p:strVal val="visible"/>
                                      </p:to>
                                    </p:set>
                                    <p:animEffect transition="in" filter="fade">
                                      <p:cBhvr>
                                        <p:cTn id="11" dur="500"/>
                                        <p:tgtEl>
                                          <p:spTgt spid="3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17"/>
                                        </p:tgtEl>
                                        <p:attrNameLst>
                                          <p:attrName>style.visibility</p:attrName>
                                        </p:attrNameLst>
                                      </p:cBhvr>
                                      <p:to>
                                        <p:strVal val="visible"/>
                                      </p:to>
                                    </p:set>
                                    <p:animEffect transition="in" filter="fade">
                                      <p:cBhvr>
                                        <p:cTn id="15" dur="1100"/>
                                        <p:tgtEl>
                                          <p:spTgt spid="317"/>
                                        </p:tgtEl>
                                      </p:cBhvr>
                                    </p:animEffect>
                                  </p:childTnLst>
                                </p:cTn>
                              </p:par>
                              <p:par>
                                <p:cTn id="16" presetID="23" presetClass="entr" presetSubtype="16" fill="hold" nodeType="withEffect">
                                  <p:stCondLst>
                                    <p:cond delay="900"/>
                                  </p:stCondLst>
                                  <p:childTnLst>
                                    <p:set>
                                      <p:cBhvr>
                                        <p:cTn id="17" dur="1" fill="hold">
                                          <p:stCondLst>
                                            <p:cond delay="0"/>
                                          </p:stCondLst>
                                        </p:cTn>
                                        <p:tgtEl>
                                          <p:spTgt spid="318"/>
                                        </p:tgtEl>
                                        <p:attrNameLst>
                                          <p:attrName>style.visibility</p:attrName>
                                        </p:attrNameLst>
                                      </p:cBhvr>
                                      <p:to>
                                        <p:strVal val="visible"/>
                                      </p:to>
                                    </p:set>
                                    <p:anim calcmode="lin" valueType="num">
                                      <p:cBhvr additive="base">
                                        <p:cTn id="18" dur="500"/>
                                        <p:tgtEl>
                                          <p:spTgt spid="318"/>
                                        </p:tgtEl>
                                        <p:attrNameLst>
                                          <p:attrName>ppt_w</p:attrName>
                                        </p:attrNameLst>
                                      </p:cBhvr>
                                      <p:tavLst>
                                        <p:tav tm="0">
                                          <p:val>
                                            <p:strVal val="0"/>
                                          </p:val>
                                        </p:tav>
                                        <p:tav tm="100000">
                                          <p:val>
                                            <p:strVal val="#ppt_w"/>
                                          </p:val>
                                        </p:tav>
                                      </p:tavLst>
                                    </p:anim>
                                    <p:anim calcmode="lin" valueType="num">
                                      <p:cBhvr additive="base">
                                        <p:cTn id="19" dur="500"/>
                                        <p:tgtEl>
                                          <p:spTgt spid="318"/>
                                        </p:tgtEl>
                                        <p:attrNameLst>
                                          <p:attrName>ppt_h</p:attrName>
                                        </p:attrNameLst>
                                      </p:cBhvr>
                                      <p:tavLst>
                                        <p:tav tm="0">
                                          <p:val>
                                            <p:strVal val="0"/>
                                          </p:val>
                                        </p:tav>
                                        <p:tav tm="100000">
                                          <p:val>
                                            <p:strVal val="#ppt_h"/>
                                          </p:val>
                                        </p:tav>
                                      </p:tavLst>
                                    </p:anim>
                                  </p:childTnLst>
                                </p:cTn>
                              </p:par>
                            </p:childTnLst>
                          </p:cTn>
                        </p:par>
                        <p:par>
                          <p:cTn id="20" fill="hold">
                            <p:stCondLst>
                              <p:cond delay="2100"/>
                            </p:stCondLst>
                            <p:childTnLst>
                              <p:par>
                                <p:cTn id="21" presetID="10" presetClass="entr" presetSubtype="0" fill="hold" nodeType="afterEffect">
                                  <p:stCondLst>
                                    <p:cond delay="0"/>
                                  </p:stCondLst>
                                  <p:childTnLst>
                                    <p:set>
                                      <p:cBhvr>
                                        <p:cTn id="22" dur="1" fill="hold">
                                          <p:stCondLst>
                                            <p:cond delay="0"/>
                                          </p:stCondLst>
                                        </p:cTn>
                                        <p:tgtEl>
                                          <p:spTgt spid="319"/>
                                        </p:tgtEl>
                                        <p:attrNameLst>
                                          <p:attrName>style.visibility</p:attrName>
                                        </p:attrNameLst>
                                      </p:cBhvr>
                                      <p:to>
                                        <p:strVal val="visible"/>
                                      </p:to>
                                    </p:set>
                                    <p:animEffect transition="in" filter="fade">
                                      <p:cBhvr>
                                        <p:cTn id="23" dur="1000"/>
                                        <p:tgtEl>
                                          <p:spTgt spid="319"/>
                                        </p:tgtEl>
                                      </p:cBhvr>
                                    </p:animEffect>
                                  </p:childTnLst>
                                </p:cTn>
                              </p:par>
                              <p:par>
                                <p:cTn id="24" presetID="8" presetClass="emph" presetSubtype="0" fill="hold" nodeType="withEffect">
                                  <p:stCondLst>
                                    <p:cond delay="600"/>
                                  </p:stCondLst>
                                  <p:childTnLst>
                                    <p:animRot by="-21600000">
                                      <p:cBhvr>
                                        <p:cTn id="25" dur="1500" fill="hold"/>
                                        <p:tgtEl>
                                          <p:spTgt spid="319"/>
                                        </p:tgtEl>
                                        <p:attrNameLst>
                                          <p:attrName>r</p:attrName>
                                        </p:attrNameLst>
                                      </p:cBhvr>
                                    </p:animRot>
                                  </p:childTnLst>
                                </p:cTn>
                              </p:par>
                            </p:childTnLst>
                          </p:cTn>
                        </p:par>
                        <p:par>
                          <p:cTn id="26" fill="hold">
                            <p:stCondLst>
                              <p:cond delay="3600"/>
                            </p:stCondLst>
                            <p:childTnLst>
                              <p:par>
                                <p:cTn id="27" presetID="10" presetClass="entr" presetSubtype="0" fill="hold" nodeType="afterEffect">
                                  <p:stCondLst>
                                    <p:cond delay="0"/>
                                  </p:stCondLst>
                                  <p:childTnLst>
                                    <p:set>
                                      <p:cBhvr>
                                        <p:cTn id="28" dur="1" fill="hold">
                                          <p:stCondLst>
                                            <p:cond delay="0"/>
                                          </p:stCondLst>
                                        </p:cTn>
                                        <p:tgtEl>
                                          <p:spTgt spid="325"/>
                                        </p:tgtEl>
                                        <p:attrNameLst>
                                          <p:attrName>style.visibility</p:attrName>
                                        </p:attrNameLst>
                                      </p:cBhvr>
                                      <p:to>
                                        <p:strVal val="visible"/>
                                      </p:to>
                                    </p:set>
                                    <p:animEffect transition="in" filter="fade">
                                      <p:cBhvr>
                                        <p:cTn id="29" dur="500"/>
                                        <p:tgtEl>
                                          <p:spTgt spid="325"/>
                                        </p:tgtEl>
                                      </p:cBhvr>
                                    </p:animEffect>
                                  </p:childTnLst>
                                </p:cTn>
                              </p:par>
                            </p:childTnLst>
                          </p:cTn>
                        </p:par>
                        <p:par>
                          <p:cTn id="30" fill="hold">
                            <p:stCondLst>
                              <p:cond delay="4100"/>
                            </p:stCondLst>
                            <p:childTnLst>
                              <p:par>
                                <p:cTn id="31" presetID="10" presetClass="entr" presetSubtype="0" fill="hold" nodeType="afterEffect">
                                  <p:stCondLst>
                                    <p:cond delay="0"/>
                                  </p:stCondLst>
                                  <p:childTnLst>
                                    <p:set>
                                      <p:cBhvr>
                                        <p:cTn id="32" dur="1" fill="hold">
                                          <p:stCondLst>
                                            <p:cond delay="0"/>
                                          </p:stCondLst>
                                        </p:cTn>
                                        <p:tgtEl>
                                          <p:spTgt spid="328"/>
                                        </p:tgtEl>
                                        <p:attrNameLst>
                                          <p:attrName>style.visibility</p:attrName>
                                        </p:attrNameLst>
                                      </p:cBhvr>
                                      <p:to>
                                        <p:strVal val="visible"/>
                                      </p:to>
                                    </p:set>
                                    <p:animEffect transition="in" filter="fade">
                                      <p:cBhvr>
                                        <p:cTn id="33" dur="500"/>
                                        <p:tgtEl>
                                          <p:spTgt spid="328"/>
                                        </p:tgtEl>
                                      </p:cBhvr>
                                    </p:animEffect>
                                  </p:childTnLst>
                                </p:cTn>
                              </p:par>
                            </p:childTnLst>
                          </p:cTn>
                        </p:par>
                        <p:par>
                          <p:cTn id="34" fill="hold">
                            <p:stCondLst>
                              <p:cond delay="4600"/>
                            </p:stCondLst>
                            <p:childTnLst>
                              <p:par>
                                <p:cTn id="35" presetID="10" presetClass="entr" presetSubtype="0" fill="hold" nodeType="afterEffect">
                                  <p:stCondLst>
                                    <p:cond delay="0"/>
                                  </p:stCondLst>
                                  <p:childTnLst>
                                    <p:set>
                                      <p:cBhvr>
                                        <p:cTn id="36" dur="1" fill="hold">
                                          <p:stCondLst>
                                            <p:cond delay="0"/>
                                          </p:stCondLst>
                                        </p:cTn>
                                        <p:tgtEl>
                                          <p:spTgt spid="331"/>
                                        </p:tgtEl>
                                        <p:attrNameLst>
                                          <p:attrName>style.visibility</p:attrName>
                                        </p:attrNameLst>
                                      </p:cBhvr>
                                      <p:to>
                                        <p:strVal val="visible"/>
                                      </p:to>
                                    </p:set>
                                    <p:animEffect transition="in" filter="fade">
                                      <p:cBhvr>
                                        <p:cTn id="37" dur="500"/>
                                        <p:tgtEl>
                                          <p:spTgt spid="331"/>
                                        </p:tgtEl>
                                      </p:cBhvr>
                                    </p:animEffect>
                                  </p:childTnLst>
                                </p:cTn>
                              </p:par>
                            </p:childTnLst>
                          </p:cTn>
                        </p:par>
                        <p:par>
                          <p:cTn id="38" fill="hold">
                            <p:stCondLst>
                              <p:cond delay="5100"/>
                            </p:stCondLst>
                            <p:childTnLst>
                              <p:par>
                                <p:cTn id="39" presetID="10" presetClass="entr" presetSubtype="0" fill="hold" nodeType="afterEffect">
                                  <p:stCondLst>
                                    <p:cond delay="0"/>
                                  </p:stCondLst>
                                  <p:childTnLst>
                                    <p:set>
                                      <p:cBhvr>
                                        <p:cTn id="40" dur="1" fill="hold">
                                          <p:stCondLst>
                                            <p:cond delay="0"/>
                                          </p:stCondLst>
                                        </p:cTn>
                                        <p:tgtEl>
                                          <p:spTgt spid="334"/>
                                        </p:tgtEl>
                                        <p:attrNameLst>
                                          <p:attrName>style.visibility</p:attrName>
                                        </p:attrNameLst>
                                      </p:cBhvr>
                                      <p:to>
                                        <p:strVal val="visible"/>
                                      </p:to>
                                    </p:set>
                                    <p:animEffect transition="in" filter="fade">
                                      <p:cBhvr>
                                        <p:cTn id="41" dur="500"/>
                                        <p:tgtEl>
                                          <p:spTgt spid="33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37"/>
                                        </p:tgtEl>
                                        <p:attrNameLst>
                                          <p:attrName>style.visibility</p:attrName>
                                        </p:attrNameLst>
                                      </p:cBhvr>
                                      <p:to>
                                        <p:strVal val="visible"/>
                                      </p:to>
                                    </p:set>
                                    <p:animEffect transition="in" filter="fade">
                                      <p:cBhvr>
                                        <p:cTn id="46" dur="500"/>
                                        <p:tgtEl>
                                          <p:spTgt spid="33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338"/>
                                        </p:tgtEl>
                                        <p:attrNameLst>
                                          <p:attrName>style.visibility</p:attrName>
                                        </p:attrNameLst>
                                      </p:cBhvr>
                                      <p:to>
                                        <p:strVal val="visible"/>
                                      </p:to>
                                    </p:set>
                                    <p:animEffect transition="in" filter="fade">
                                      <p:cBhvr>
                                        <p:cTn id="51" dur="500"/>
                                        <p:tgtEl>
                                          <p:spTgt spid="338"/>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39"/>
                                        </p:tgtEl>
                                        <p:attrNameLst>
                                          <p:attrName>style.visibility</p:attrName>
                                        </p:attrNameLst>
                                      </p:cBhvr>
                                      <p:to>
                                        <p:strVal val="visible"/>
                                      </p:to>
                                    </p:set>
                                    <p:animEffect transition="in" filter="fade">
                                      <p:cBhvr>
                                        <p:cTn id="56" dur="500"/>
                                        <p:tgtEl>
                                          <p:spTgt spid="339"/>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40"/>
                                        </p:tgtEl>
                                        <p:attrNameLst>
                                          <p:attrName>style.visibility</p:attrName>
                                        </p:attrNameLst>
                                      </p:cBhvr>
                                      <p:to>
                                        <p:strVal val="visible"/>
                                      </p:to>
                                    </p:set>
                                    <p:animEffect transition="in" filter="fade">
                                      <p:cBhvr>
                                        <p:cTn id="61" dur="500"/>
                                        <p:tgtEl>
                                          <p:spTgt spid="340"/>
                                        </p:tgtEl>
                                      </p:cBhvr>
                                    </p:animEffect>
                                  </p:childTnLst>
                                </p:cTn>
                              </p:par>
                            </p:childTnLst>
                          </p:cTn>
                        </p:par>
                        <p:par>
                          <p:cTn id="62" fill="hold">
                            <p:stCondLst>
                              <p:cond delay="500"/>
                            </p:stCondLst>
                            <p:childTnLst>
                              <p:par>
                                <p:cTn id="63" presetID="10" presetClass="entr" presetSubtype="0" fill="hold" nodeType="afterEffect">
                                  <p:stCondLst>
                                    <p:cond delay="0"/>
                                  </p:stCondLst>
                                  <p:childTnLst>
                                    <p:set>
                                      <p:cBhvr>
                                        <p:cTn id="64" dur="1" fill="hold">
                                          <p:stCondLst>
                                            <p:cond delay="0"/>
                                          </p:stCondLst>
                                        </p:cTn>
                                        <p:tgtEl>
                                          <p:spTgt spid="345"/>
                                        </p:tgtEl>
                                        <p:attrNameLst>
                                          <p:attrName>style.visibility</p:attrName>
                                        </p:attrNameLst>
                                      </p:cBhvr>
                                      <p:to>
                                        <p:strVal val="visible"/>
                                      </p:to>
                                    </p:set>
                                    <p:animEffect transition="in" filter="fade">
                                      <p:cBhvr>
                                        <p:cTn id="65" dur="500"/>
                                        <p:tgtEl>
                                          <p:spTgt spid="345"/>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349"/>
                                        </p:tgtEl>
                                        <p:attrNameLst>
                                          <p:attrName>style.visibility</p:attrName>
                                        </p:attrNameLst>
                                      </p:cBhvr>
                                      <p:to>
                                        <p:strVal val="visible"/>
                                      </p:to>
                                    </p:set>
                                    <p:animEffect transition="in" filter="fade">
                                      <p:cBhvr>
                                        <p:cTn id="70" dur="500"/>
                                        <p:tgtEl>
                                          <p:spTgt spid="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g1091af776f5_0_142"/>
          <p:cNvSpPr txBox="1">
            <a:spLocks noGrp="1"/>
          </p:cNvSpPr>
          <p:nvPr>
            <p:ph type="title"/>
          </p:nvPr>
        </p:nvSpPr>
        <p:spPr>
          <a:xfrm>
            <a:off x="313899" y="586854"/>
            <a:ext cx="10548600" cy="1115700"/>
          </a:xfrm>
          <a:prstGeom prst="rect">
            <a:avLst/>
          </a:prstGeom>
          <a:noFill/>
          <a:ln>
            <a:noFill/>
          </a:ln>
        </p:spPr>
        <p:txBody>
          <a:bodyPr spcFirstLastPara="1" wrap="square" lIns="91425" tIns="45700" rIns="91425" bIns="45700" anchor="ctr" anchorCtr="0">
            <a:normAutofit/>
          </a:bodyPr>
          <a:lstStyle/>
          <a:p>
            <a:pPr marL="571500" lvl="0" indent="-571500" algn="l" rtl="0">
              <a:lnSpc>
                <a:spcPct val="90000"/>
              </a:lnSpc>
              <a:spcBef>
                <a:spcPts val="0"/>
              </a:spcBef>
              <a:spcAft>
                <a:spcPts val="0"/>
              </a:spcAft>
              <a:buSzPts val="1800"/>
              <a:buFont typeface="Courier New"/>
              <a:buChar char="o"/>
            </a:pPr>
            <a:r>
              <a:rPr lang="en-US" sz="3600">
                <a:solidFill>
                  <a:schemeClr val="dk1"/>
                </a:solidFill>
              </a:rPr>
              <a:t>Pelaksanaan Asesmen Sumatif dan Formatif</a:t>
            </a:r>
            <a:endParaRPr sz="3600">
              <a:solidFill>
                <a:schemeClr val="dk1"/>
              </a:solidFill>
            </a:endParaRPr>
          </a:p>
        </p:txBody>
      </p:sp>
      <p:sp>
        <p:nvSpPr>
          <p:cNvPr id="359" name="Google Shape;359;g1091af776f5_0_142"/>
          <p:cNvSpPr/>
          <p:nvPr/>
        </p:nvSpPr>
        <p:spPr>
          <a:xfrm>
            <a:off x="327546" y="1487606"/>
            <a:ext cx="5893500" cy="5233200"/>
          </a:xfrm>
          <a:prstGeom prst="roundRect">
            <a:avLst>
              <a:gd name="adj" fmla="val 16667"/>
            </a:avLst>
          </a:prstGeom>
          <a:gradFill>
            <a:gsLst>
              <a:gs pos="0">
                <a:srgbClr val="BBF7A3"/>
              </a:gs>
              <a:gs pos="35000">
                <a:srgbClr val="CDF8BE"/>
              </a:gs>
              <a:gs pos="100000">
                <a:srgbClr val="ECFDE5"/>
              </a:gs>
            </a:gsLst>
            <a:lin ang="16200038" scaled="0"/>
          </a:gradFill>
          <a:ln w="9525" cap="flat" cmpd="sng">
            <a:solidFill>
              <a:srgbClr val="6CAB42"/>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mbria"/>
                <a:ea typeface="Cambria"/>
                <a:cs typeface="Cambria"/>
                <a:sym typeface="Cambria"/>
              </a:rPr>
              <a:t>Pelaksanaan asesmen formatif dapat dilakukan dengan memperhatikan hal berikut: </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800"/>
              <a:buFont typeface="Courier New"/>
              <a:buChar char="o"/>
            </a:pPr>
            <a:r>
              <a:rPr lang="en-US" sz="1800" b="0" i="0" u="none" strike="noStrike" cap="none">
                <a:solidFill>
                  <a:schemeClr val="dk1"/>
                </a:solidFill>
                <a:latin typeface="Cambria"/>
                <a:ea typeface="Cambria"/>
                <a:cs typeface="Cambria"/>
                <a:sym typeface="Cambria"/>
              </a:rPr>
              <a:t>Dilaksanakan bersamaan dalam proses pembelajaran, yang, kemudian ditindaklanjuti untuk memberi perlakuan berdasarkan kebutuhan peserta didik serta perbaikan proses pembelajaran.</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800"/>
              <a:buFont typeface="Courier New"/>
              <a:buChar char="o"/>
            </a:pPr>
            <a:r>
              <a:rPr lang="en-US" sz="1800" b="0" i="0" u="none" strike="noStrike" cap="none">
                <a:solidFill>
                  <a:schemeClr val="dk1"/>
                </a:solidFill>
                <a:latin typeface="Cambria"/>
                <a:ea typeface="Cambria"/>
                <a:cs typeface="Cambria"/>
                <a:sym typeface="Cambria"/>
              </a:rPr>
              <a:t>Pendidik dapat menggunakan berbagai teknik seperti observasi, performa (kinerja, produk, proyek, portofolio), maupun tes.</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800"/>
              <a:buFont typeface="Courier New"/>
              <a:buChar char="o"/>
            </a:pPr>
            <a:r>
              <a:rPr lang="en-US" sz="1800" b="0" i="0" u="none" strike="noStrike" cap="none">
                <a:solidFill>
                  <a:schemeClr val="dk1"/>
                </a:solidFill>
                <a:latin typeface="Cambria"/>
                <a:ea typeface="Cambria"/>
                <a:cs typeface="Cambria"/>
                <a:sym typeface="Cambria"/>
              </a:rPr>
              <a:t>Tindak lanjut yang dilakukan bisa dilakukan langsung dengan memberikan umpan balik atau melakukan intervensi.</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800"/>
              <a:buFont typeface="Courier New"/>
              <a:buChar char="o"/>
            </a:pPr>
            <a:r>
              <a:rPr lang="en-US" sz="1800" b="0" i="0" u="none" strike="noStrike" cap="none">
                <a:solidFill>
                  <a:schemeClr val="dk1"/>
                </a:solidFill>
                <a:latin typeface="Cambria"/>
                <a:ea typeface="Cambria"/>
                <a:cs typeface="Cambria"/>
                <a:sym typeface="Cambria"/>
              </a:rPr>
              <a:t>Pendidik dapat mempersiapkan berbagai instrumen seperti rubrik, catatan anekdotal, lembar ceklist untuk mencatat informasi yang terjadi selama pembelajaran berlangsung</a:t>
            </a:r>
            <a:endParaRPr sz="1800" b="0" i="0" u="none" strike="noStrike" cap="none">
              <a:solidFill>
                <a:schemeClr val="dk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360" name="Google Shape;360;g1091af776f5_0_142"/>
          <p:cNvSpPr/>
          <p:nvPr/>
        </p:nvSpPr>
        <p:spPr>
          <a:xfrm>
            <a:off x="6409550" y="1487606"/>
            <a:ext cx="5704996" cy="3782100"/>
          </a:xfrm>
          <a:prstGeom prst="roundRect">
            <a:avLst>
              <a:gd name="adj" fmla="val 16667"/>
            </a:avLst>
          </a:prstGeom>
          <a:gradFill>
            <a:gsLst>
              <a:gs pos="0">
                <a:srgbClr val="BBF7A3"/>
              </a:gs>
              <a:gs pos="35000">
                <a:srgbClr val="CDF8BE"/>
              </a:gs>
              <a:gs pos="100000">
                <a:srgbClr val="ECFDE5"/>
              </a:gs>
            </a:gsLst>
            <a:lin ang="16200038" scaled="0"/>
          </a:gradFill>
          <a:ln w="9525" cap="flat" cmpd="sng">
            <a:solidFill>
              <a:srgbClr val="6CAB42"/>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Infografis</a:t>
            </a:r>
            <a:r>
              <a:rPr lang="en-US" sz="1800" b="0" i="0" u="none" strike="noStrike" cap="none" dirty="0">
                <a:solidFill>
                  <a:schemeClr val="dk1"/>
                </a:solidFill>
                <a:latin typeface="Arial"/>
                <a:ea typeface="Arial"/>
                <a:cs typeface="Arial"/>
                <a:sym typeface="Arial"/>
              </a:rPr>
              <a:t>)</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800"/>
              <a:buFont typeface="Arial"/>
              <a:buNone/>
            </a:pPr>
            <a:r>
              <a:rPr lang="en-US" sz="1800" b="0" i="0" u="none" strike="noStrike" cap="none" dirty="0" err="1">
                <a:solidFill>
                  <a:schemeClr val="dk1"/>
                </a:solidFill>
                <a:latin typeface="Arial"/>
                <a:ea typeface="Arial"/>
                <a:cs typeface="Arial"/>
                <a:sym typeface="Arial"/>
              </a:rPr>
              <a:t>Pelaksanaan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asesmen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sumatif</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dapat</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dilakukan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dengan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memperhatikan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hal</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berikut</a:t>
            </a:r>
            <a:r>
              <a:rPr lang="en-US" sz="1800" b="0" i="0" u="none" strike="noStrike" cap="none" dirty="0">
                <a:solidFill>
                  <a:schemeClr val="dk1"/>
                </a:solidFill>
                <a:latin typeface="Arial"/>
                <a:ea typeface="Arial"/>
                <a:cs typeface="Arial"/>
                <a:sym typeface="Arial"/>
              </a:rPr>
              <a:t>:</a:t>
            </a:r>
            <a:endParaRPr sz="1400" b="0" i="0" u="none" strike="noStrike" cap="none" dirty="0">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800"/>
              <a:buFont typeface="Courier New"/>
              <a:buChar char="o"/>
            </a:pPr>
            <a:r>
              <a:rPr lang="en-US" sz="1800" b="0" i="0" u="none" strike="noStrike" cap="none" dirty="0" err="1">
                <a:solidFill>
                  <a:schemeClr val="dk1"/>
                </a:solidFill>
                <a:latin typeface="Arial"/>
                <a:ea typeface="Arial"/>
                <a:cs typeface="Arial"/>
                <a:sym typeface="Arial"/>
              </a:rPr>
              <a:t>Sumatif</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dilakukan</a:t>
            </a:r>
            <a:r>
              <a:rPr lang="en-US" sz="1800" b="0" i="0" u="none" strike="noStrike" cap="none" dirty="0">
                <a:solidFill>
                  <a:schemeClr val="dk1"/>
                </a:solidFill>
                <a:latin typeface="Arial"/>
                <a:ea typeface="Arial"/>
                <a:cs typeface="Arial"/>
                <a:sym typeface="Arial"/>
              </a:rPr>
              <a:t> pada </a:t>
            </a:r>
            <a:r>
              <a:rPr lang="en-US" sz="1800" b="0" i="0" u="none" strike="noStrike" cap="none" dirty="0" err="1">
                <a:solidFill>
                  <a:schemeClr val="dk1"/>
                </a:solidFill>
                <a:latin typeface="Arial"/>
                <a:ea typeface="Arial"/>
                <a:cs typeface="Arial"/>
                <a:sym typeface="Arial"/>
              </a:rPr>
              <a:t>akhir</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lingkup</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materi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untuk</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mengukur</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kompetensi</a:t>
            </a:r>
            <a:r>
              <a:rPr lang="en-US" sz="1800" b="0" i="0" u="none" strike="noStrike" cap="none" dirty="0">
                <a:solidFill>
                  <a:schemeClr val="dk1"/>
                </a:solidFill>
                <a:latin typeface="Arial"/>
                <a:ea typeface="Arial"/>
                <a:cs typeface="Arial"/>
                <a:sym typeface="Arial"/>
              </a:rPr>
              <a:t> yang </a:t>
            </a:r>
            <a:r>
              <a:rPr lang="en-US" sz="1800" b="0" i="0" u="none" strike="noStrike" cap="none" dirty="0" err="1">
                <a:solidFill>
                  <a:schemeClr val="dk1"/>
                </a:solidFill>
                <a:latin typeface="Arial"/>
                <a:ea typeface="Arial"/>
                <a:cs typeface="Arial"/>
                <a:sym typeface="Arial"/>
              </a:rPr>
              <a:t>dikehendaki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dalam</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tujuan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pembelajaran</a:t>
            </a:r>
            <a:r>
              <a:rPr lang="en-US" sz="1800" b="0" i="0" u="none" strike="noStrike" cap="none" dirty="0">
                <a:solidFill>
                  <a:schemeClr val="dk1"/>
                </a:solidFill>
                <a:latin typeface="Arial"/>
                <a:ea typeface="Arial"/>
                <a:cs typeface="Arial"/>
                <a:sym typeface="Arial"/>
              </a:rPr>
              <a:t> dan pada </a:t>
            </a:r>
            <a:r>
              <a:rPr lang="en-US" sz="1800" b="0" i="0" u="none" strike="noStrike" cap="none" dirty="0" err="1">
                <a:solidFill>
                  <a:schemeClr val="dk1"/>
                </a:solidFill>
                <a:latin typeface="Arial"/>
                <a:ea typeface="Arial"/>
                <a:cs typeface="Arial"/>
                <a:sym typeface="Arial"/>
              </a:rPr>
              <a:t>akhir</a:t>
            </a:r>
            <a:r>
              <a:rPr lang="en-US" sz="1800" b="0" i="0" u="none" strike="noStrike" cap="none" dirty="0">
                <a:solidFill>
                  <a:schemeClr val="dk1"/>
                </a:solidFill>
                <a:latin typeface="Arial"/>
                <a:ea typeface="Arial"/>
                <a:cs typeface="Arial"/>
                <a:sym typeface="Arial"/>
              </a:rPr>
              <a:t> semester.</a:t>
            </a:r>
            <a:endParaRPr sz="1400" b="0" i="0" u="none" strike="noStrike" cap="none" dirty="0">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800"/>
              <a:buFont typeface="Courier New"/>
              <a:buChar char="o"/>
            </a:pPr>
            <a:r>
              <a:rPr lang="en-US" sz="1800" b="0" i="0" u="none" strike="noStrike" cap="none" dirty="0" err="1">
                <a:solidFill>
                  <a:schemeClr val="dk1"/>
                </a:solidFill>
                <a:latin typeface="Arial"/>
                <a:ea typeface="Arial"/>
                <a:cs typeface="Arial"/>
                <a:sym typeface="Arial"/>
              </a:rPr>
              <a:t>Pendidik</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dapat</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menggunakan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berbagai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teknik</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seperti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portofolio</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performa</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kinerja</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produk</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proyek</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portofolio</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maupun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tes</a:t>
            </a:r>
            <a:r>
              <a:rPr lang="en-US" sz="1800" b="0" i="0" u="none" strike="noStrike" cap="none" dirty="0">
                <a:solidFill>
                  <a:schemeClr val="dk1"/>
                </a:solidFill>
                <a:latin typeface="Arial"/>
                <a:ea typeface="Arial"/>
                <a:cs typeface="Arial"/>
                <a:sym typeface="Arial"/>
              </a:rPr>
              <a:t>. </a:t>
            </a:r>
            <a:endParaRPr sz="1400" b="0" i="0" u="none" strike="noStrike" cap="none" dirty="0">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800"/>
              <a:buFont typeface="Courier New"/>
              <a:buChar char="o"/>
            </a:pPr>
            <a:r>
              <a:rPr lang="en-US" sz="1800" b="0" i="0" u="none" strike="noStrike" cap="none" dirty="0">
                <a:solidFill>
                  <a:schemeClr val="dk1"/>
                </a:solidFill>
                <a:latin typeface="Arial"/>
                <a:ea typeface="Arial"/>
                <a:cs typeface="Arial"/>
                <a:sym typeface="Arial"/>
              </a:rPr>
              <a:t>Hasil </a:t>
            </a:r>
            <a:r>
              <a:rPr lang="en-US" sz="1800" b="0" i="0" u="none" strike="noStrike" cap="none" dirty="0" err="1">
                <a:solidFill>
                  <a:schemeClr val="dk1"/>
                </a:solidFill>
                <a:latin typeface="Arial"/>
                <a:ea typeface="Arial"/>
                <a:cs typeface="Arial"/>
                <a:sym typeface="Arial"/>
              </a:rPr>
              <a:t>sumatif</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dapat</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ditindak</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lanjuti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dengan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memberikan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umpan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balik</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atau</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melakukan</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intervensi</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kepada</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peserta</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didik</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maupun</a:t>
            </a:r>
            <a:r>
              <a:rPr lang="en-US" sz="1800" b="0" i="0" u="none" strike="noStrike" cap="none" dirty="0">
                <a:solidFill>
                  <a:schemeClr val="dk1"/>
                </a:solidFill>
                <a:latin typeface="Arial"/>
                <a:ea typeface="Arial"/>
                <a:cs typeface="Arial"/>
                <a:sym typeface="Arial"/>
              </a:rPr>
              <a:t> proses </a:t>
            </a:r>
            <a:r>
              <a:rPr lang="en-US" sz="1800" b="0" i="0" u="none" strike="noStrike" cap="none" dirty="0" err="1">
                <a:solidFill>
                  <a:schemeClr val="dk1"/>
                </a:solidFill>
                <a:latin typeface="Arial"/>
                <a:ea typeface="Arial"/>
                <a:cs typeface="Arial"/>
                <a:sym typeface="Arial"/>
              </a:rPr>
              <a:t>pembelajaran</a:t>
            </a:r>
            <a:r>
              <a:rPr lang="en-US" sz="1800" b="0" i="0" u="none" strike="noStrike" cap="none" dirty="0">
                <a:solidFill>
                  <a:schemeClr val="dk1"/>
                </a:solidFill>
                <a:latin typeface="Arial"/>
                <a:ea typeface="Arial"/>
                <a:cs typeface="Arial"/>
                <a:sym typeface="Arial"/>
              </a:rPr>
              <a:t> yang </a:t>
            </a:r>
            <a:r>
              <a:rPr lang="en-US" sz="1800" b="0" i="0" u="none" strike="noStrike" cap="none" dirty="0" err="1">
                <a:solidFill>
                  <a:schemeClr val="dk1"/>
                </a:solidFill>
                <a:latin typeface="Arial"/>
                <a:ea typeface="Arial"/>
                <a:cs typeface="Arial"/>
                <a:sym typeface="Arial"/>
              </a:rPr>
              <a:t>telah</a:t>
            </a:r>
            <a:r>
              <a:rPr lang="en-US" sz="1800" b="0" i="0" u="none" strike="noStrike" cap="none" dirty="0">
                <a:solidFill>
                  <a:schemeClr val="dk1"/>
                </a:solidFill>
                <a:latin typeface="Arial"/>
                <a:ea typeface="Arial"/>
                <a:cs typeface="Arial"/>
                <a:sym typeface="Arial"/>
              </a:rPr>
              <a:t> </a:t>
            </a:r>
            <a:r>
              <a:rPr lang="en-US" sz="1800" b="0" i="0" u="none" strike="noStrike" cap="none" dirty="0" err="1">
                <a:solidFill>
                  <a:schemeClr val="dk1"/>
                </a:solidFill>
                <a:latin typeface="Arial"/>
                <a:ea typeface="Arial"/>
                <a:cs typeface="Arial"/>
                <a:sym typeface="Arial"/>
              </a:rPr>
              <a:t>dilakukan</a:t>
            </a:r>
            <a:endParaRPr sz="18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dk1"/>
              </a:solidFill>
              <a:latin typeface="Arial"/>
              <a:ea typeface="Arial"/>
              <a:cs typeface="Arial"/>
              <a:sym typeface="Arial"/>
            </a:endParaRPr>
          </a:p>
        </p:txBody>
      </p:sp>
      <p:sp>
        <p:nvSpPr>
          <p:cNvPr id="361" name="Google Shape;361;g1091af776f5_0_142"/>
          <p:cNvSpPr/>
          <p:nvPr/>
        </p:nvSpPr>
        <p:spPr>
          <a:xfrm>
            <a:off x="6409550" y="5470775"/>
            <a:ext cx="4690200" cy="1115700"/>
          </a:xfrm>
          <a:prstGeom prst="roundRect">
            <a:avLst>
              <a:gd name="adj" fmla="val 16667"/>
            </a:avLst>
          </a:prstGeom>
          <a:gradFill>
            <a:gsLst>
              <a:gs pos="0">
                <a:srgbClr val="BBF7A3"/>
              </a:gs>
              <a:gs pos="35000">
                <a:srgbClr val="CDF8BE"/>
              </a:gs>
              <a:gs pos="100000">
                <a:srgbClr val="ECFDE5"/>
              </a:gs>
            </a:gsLst>
            <a:lin ang="16200038" scaled="0"/>
          </a:gradFill>
          <a:ln w="9525" cap="flat" cmpd="sng">
            <a:solidFill>
              <a:srgbClr val="6CAB42"/>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Arial"/>
                <a:ea typeface="Arial"/>
                <a:cs typeface="Arial"/>
                <a:sym typeface="Arial"/>
              </a:rPr>
              <a:t>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i="1" u="none" strike="noStrike" cap="none" dirty="0" err="1">
                <a:solidFill>
                  <a:schemeClr val="dk1"/>
                </a:solidFill>
                <a:latin typeface="Arial"/>
                <a:ea typeface="Arial"/>
                <a:cs typeface="Arial"/>
                <a:sym typeface="Arial"/>
              </a:rPr>
              <a:t>Penting</a:t>
            </a:r>
            <a:r>
              <a:rPr lang="en-US" sz="1800" b="1" i="1" u="none" strike="noStrike" cap="none" dirty="0">
                <a:solidFill>
                  <a:schemeClr val="dk1"/>
                </a:solidFill>
                <a:latin typeface="Arial"/>
                <a:ea typeface="Arial"/>
                <a:cs typeface="Arial"/>
                <a:sym typeface="Arial"/>
              </a:rPr>
              <a:t> </a:t>
            </a:r>
            <a:r>
              <a:rPr lang="en-US" sz="1800" b="1" i="1" u="none" strike="noStrike" cap="none" dirty="0" err="1">
                <a:solidFill>
                  <a:schemeClr val="dk1"/>
                </a:solidFill>
                <a:latin typeface="Arial"/>
                <a:ea typeface="Arial"/>
                <a:cs typeface="Arial"/>
                <a:sym typeface="Arial"/>
              </a:rPr>
              <a:t>bagi</a:t>
            </a:r>
            <a:r>
              <a:rPr lang="en-US" sz="1800" b="1" i="1" u="none" strike="noStrike" cap="none" dirty="0">
                <a:solidFill>
                  <a:schemeClr val="dk1"/>
                </a:solidFill>
                <a:latin typeface="Arial"/>
                <a:ea typeface="Arial"/>
                <a:cs typeface="Arial"/>
                <a:sym typeface="Arial"/>
              </a:rPr>
              <a:t> para guru </a:t>
            </a:r>
            <a:r>
              <a:rPr lang="en-US" sz="1800" b="1" i="1" u="none" strike="noStrike" cap="none" dirty="0" err="1">
                <a:solidFill>
                  <a:schemeClr val="dk1"/>
                </a:solidFill>
                <a:latin typeface="Arial"/>
                <a:ea typeface="Arial"/>
                <a:cs typeface="Arial"/>
                <a:sym typeface="Arial"/>
              </a:rPr>
              <a:t>untuk</a:t>
            </a:r>
            <a:r>
              <a:rPr lang="en-US" sz="1800" b="1" i="1" u="none" strike="noStrike" cap="none" dirty="0">
                <a:solidFill>
                  <a:schemeClr val="dk1"/>
                </a:solidFill>
                <a:latin typeface="Arial"/>
                <a:ea typeface="Arial"/>
                <a:cs typeface="Arial"/>
                <a:sym typeface="Arial"/>
              </a:rPr>
              <a:t> </a:t>
            </a:r>
            <a:r>
              <a:rPr lang="en-US" sz="1800" b="1" i="1" u="none" strike="noStrike" cap="none" dirty="0" err="1">
                <a:solidFill>
                  <a:schemeClr val="dk1"/>
                </a:solidFill>
                <a:latin typeface="Arial"/>
                <a:ea typeface="Arial"/>
                <a:cs typeface="Arial"/>
                <a:sym typeface="Arial"/>
              </a:rPr>
              <a:t>memegang</a:t>
            </a:r>
            <a:r>
              <a:rPr lang="en-US" sz="1800" b="1" i="1" u="none" strike="noStrike" cap="none" dirty="0">
                <a:solidFill>
                  <a:schemeClr val="dk1"/>
                </a:solidFill>
                <a:latin typeface="Arial"/>
                <a:ea typeface="Arial"/>
                <a:cs typeface="Arial"/>
                <a:sym typeface="Arial"/>
              </a:rPr>
              <a:t> </a:t>
            </a:r>
            <a:r>
              <a:rPr lang="en-US" sz="1800" b="1" i="1" u="none" strike="noStrike" cap="none" dirty="0" err="1">
                <a:solidFill>
                  <a:schemeClr val="dk1"/>
                </a:solidFill>
                <a:latin typeface="Arial"/>
                <a:ea typeface="Arial"/>
                <a:cs typeface="Arial"/>
                <a:sym typeface="Arial"/>
              </a:rPr>
              <a:t>rubrik</a:t>
            </a:r>
            <a:r>
              <a:rPr lang="en-US" sz="1800" b="1" i="1" u="none" strike="noStrike" cap="none" dirty="0">
                <a:solidFill>
                  <a:schemeClr val="dk1"/>
                </a:solidFill>
                <a:latin typeface="Arial"/>
                <a:ea typeface="Arial"/>
                <a:cs typeface="Arial"/>
                <a:sym typeface="Arial"/>
              </a:rPr>
              <a:t> </a:t>
            </a:r>
            <a:r>
              <a:rPr lang="en-US" sz="1800" b="1" i="1" u="none" strike="noStrike" cap="none" dirty="0" err="1">
                <a:solidFill>
                  <a:schemeClr val="dk1"/>
                </a:solidFill>
                <a:latin typeface="Arial"/>
                <a:ea typeface="Arial"/>
                <a:cs typeface="Arial"/>
                <a:sym typeface="Arial"/>
              </a:rPr>
              <a:t>penilaian</a:t>
            </a:r>
            <a:r>
              <a:rPr lang="en-US" sz="1800" b="1" i="1" u="none" strike="noStrike" cap="none" dirty="0">
                <a:solidFill>
                  <a:schemeClr val="dk1"/>
                </a:solidFill>
                <a:latin typeface="Arial"/>
                <a:ea typeface="Arial"/>
                <a:cs typeface="Arial"/>
                <a:sym typeface="Arial"/>
              </a:rPr>
              <a:t> </a:t>
            </a:r>
            <a:r>
              <a:rPr lang="en-US" sz="1800" b="1" i="1" u="none" strike="noStrike" cap="none" dirty="0" err="1">
                <a:solidFill>
                  <a:schemeClr val="dk1"/>
                </a:solidFill>
                <a:latin typeface="Arial"/>
                <a:ea typeface="Arial"/>
                <a:cs typeface="Arial"/>
                <a:sym typeface="Arial"/>
              </a:rPr>
              <a:t>sebagai</a:t>
            </a:r>
            <a:r>
              <a:rPr lang="en-US" sz="1800" b="1" i="1" u="none" strike="noStrike" cap="none" dirty="0">
                <a:solidFill>
                  <a:schemeClr val="dk1"/>
                </a:solidFill>
                <a:latin typeface="Arial"/>
                <a:ea typeface="Arial"/>
                <a:cs typeface="Arial"/>
                <a:sym typeface="Arial"/>
              </a:rPr>
              <a:t> </a:t>
            </a:r>
            <a:r>
              <a:rPr lang="en-US" sz="1800" b="1" i="1" u="none" strike="noStrike" cap="none" dirty="0" err="1">
                <a:solidFill>
                  <a:schemeClr val="dk1"/>
                </a:solidFill>
                <a:latin typeface="Arial"/>
                <a:ea typeface="Arial"/>
                <a:cs typeface="Arial"/>
                <a:sym typeface="Arial"/>
              </a:rPr>
              <a:t>dasar</a:t>
            </a:r>
            <a:r>
              <a:rPr lang="en-US" sz="1800" b="1" i="1" u="none" strike="noStrike" cap="none" dirty="0">
                <a:solidFill>
                  <a:schemeClr val="dk1"/>
                </a:solidFill>
                <a:latin typeface="Arial"/>
                <a:ea typeface="Arial"/>
                <a:cs typeface="Arial"/>
                <a:sym typeface="Arial"/>
              </a:rPr>
              <a:t> </a:t>
            </a:r>
            <a:r>
              <a:rPr lang="en-US" sz="1800" b="1" i="1" u="none" strike="noStrike" cap="none" dirty="0" err="1">
                <a:solidFill>
                  <a:schemeClr val="dk1"/>
                </a:solidFill>
                <a:latin typeface="Arial"/>
                <a:ea typeface="Arial"/>
                <a:cs typeface="Arial"/>
                <a:sym typeface="Arial"/>
              </a:rPr>
              <a:t>penilaian</a:t>
            </a:r>
            <a:r>
              <a:rPr lang="en-US" sz="1800" b="1" i="1" u="none" strike="noStrike" cap="none" dirty="0">
                <a:solidFill>
                  <a:schemeClr val="dk1"/>
                </a:solidFill>
                <a:latin typeface="Arial"/>
                <a:ea typeface="Arial"/>
                <a:cs typeface="Arial"/>
                <a:sym typeface="Arial"/>
              </a:rPr>
              <a:t> pada </a:t>
            </a:r>
            <a:r>
              <a:rPr lang="en-US" sz="1800" b="1" i="1" u="none" strike="noStrike" cap="none" dirty="0" err="1">
                <a:solidFill>
                  <a:schemeClr val="dk1"/>
                </a:solidFill>
                <a:latin typeface="Arial"/>
                <a:ea typeface="Arial"/>
                <a:cs typeface="Arial"/>
                <a:sym typeface="Arial"/>
              </a:rPr>
              <a:t>siswa</a:t>
            </a:r>
            <a:r>
              <a:rPr lang="en-US" sz="1800" b="1" i="1" u="none" strike="noStrike" cap="none" dirty="0">
                <a:solidFill>
                  <a:schemeClr val="dk1"/>
                </a:solidFill>
                <a:latin typeface="Arial"/>
                <a:ea typeface="Arial"/>
                <a:cs typeface="Arial"/>
                <a:sym typeface="Arial"/>
              </a:rPr>
              <a:t>.</a:t>
            </a:r>
            <a:endParaRPr sz="1800" b="1" i="1"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dk1"/>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4"/>
          <p:cNvSpPr txBox="1"/>
          <p:nvPr/>
        </p:nvSpPr>
        <p:spPr>
          <a:xfrm>
            <a:off x="162649" y="731500"/>
            <a:ext cx="7426960" cy="1667088"/>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rgbClr val="000000"/>
              </a:buClr>
              <a:buSzPts val="4800"/>
              <a:buFont typeface="Arial"/>
              <a:buNone/>
            </a:pPr>
            <a:r>
              <a:rPr lang="en-US" sz="4800" b="0" i="0" u="none" strike="noStrike" cap="none">
                <a:solidFill>
                  <a:srgbClr val="0070C0"/>
                </a:solidFill>
                <a:latin typeface="Shadows Into Light"/>
                <a:ea typeface="Shadows Into Light"/>
                <a:cs typeface="Shadows Into Light"/>
                <a:sym typeface="Shadows Into Light"/>
              </a:rPr>
              <a:t>Pengembangan Bahan Ajar</a:t>
            </a:r>
            <a:endParaRPr sz="4800" b="0" i="0" u="none" strike="noStrike" cap="none">
              <a:solidFill>
                <a:srgbClr val="0070C0"/>
              </a:solidFill>
              <a:latin typeface="Shadows Into Light"/>
              <a:ea typeface="Shadows Into Light"/>
              <a:cs typeface="Shadows Into Light"/>
              <a:sym typeface="Shadows Into Light"/>
            </a:endParaRPr>
          </a:p>
        </p:txBody>
      </p:sp>
      <p:pic>
        <p:nvPicPr>
          <p:cNvPr id="375" name="Google Shape;375;p4"/>
          <p:cNvPicPr preferRelativeResize="0"/>
          <p:nvPr/>
        </p:nvPicPr>
        <p:blipFill rotWithShape="1">
          <a:blip r:embed="rId3">
            <a:alphaModFix/>
          </a:blip>
          <a:srcRect/>
          <a:stretch/>
        </p:blipFill>
        <p:spPr>
          <a:xfrm rot="205660">
            <a:off x="1727663" y="1484254"/>
            <a:ext cx="3968751" cy="588433"/>
          </a:xfrm>
          <a:prstGeom prst="rect">
            <a:avLst/>
          </a:prstGeom>
          <a:noFill/>
          <a:ln>
            <a:noFill/>
          </a:ln>
        </p:spPr>
      </p:pic>
      <p:sp>
        <p:nvSpPr>
          <p:cNvPr id="376" name="Google Shape;376;p4"/>
          <p:cNvSpPr/>
          <p:nvPr/>
        </p:nvSpPr>
        <p:spPr>
          <a:xfrm>
            <a:off x="5206758" y="3135975"/>
            <a:ext cx="2204857" cy="2206752"/>
          </a:xfrm>
          <a:prstGeom prst="ellipse">
            <a:avLst/>
          </a:prstGeom>
          <a:solidFill>
            <a:schemeClr val="lt1"/>
          </a:solidFill>
          <a:ln w="25400" cap="flat" cmpd="sng">
            <a:solidFill>
              <a:schemeClr val="lt1"/>
            </a:solidFill>
            <a:prstDash val="solid"/>
            <a:round/>
            <a:headEnd type="none" w="sm" len="sm"/>
            <a:tailEnd type="none" w="sm" len="sm"/>
          </a:ln>
          <a:effectLst>
            <a:outerShdw blurRad="152400" dist="38100" dir="8100000" algn="tr"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sp>
        <p:nvSpPr>
          <p:cNvPr id="377" name="Google Shape;377;p4"/>
          <p:cNvSpPr/>
          <p:nvPr/>
        </p:nvSpPr>
        <p:spPr>
          <a:xfrm>
            <a:off x="5192379" y="3445860"/>
            <a:ext cx="2347616" cy="14052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133"/>
              <a:buFont typeface="Arial"/>
              <a:buNone/>
            </a:pPr>
            <a:r>
              <a:rPr lang="en-US" sz="2133" b="1" i="0" u="none" strike="noStrike" cap="none">
                <a:solidFill>
                  <a:srgbClr val="262626"/>
                </a:solidFill>
                <a:latin typeface="Cambria"/>
                <a:ea typeface="Cambria"/>
                <a:cs typeface="Cambria"/>
                <a:sym typeface="Cambria"/>
              </a:rPr>
              <a:t>Yang Harus Diperhatikan Dalam Memilih Bahan Ajar</a:t>
            </a:r>
            <a:endParaRPr sz="1400" b="0" i="0" u="none" strike="noStrike" cap="none">
              <a:solidFill>
                <a:srgbClr val="000000"/>
              </a:solidFill>
              <a:latin typeface="Arial"/>
              <a:ea typeface="Arial"/>
              <a:cs typeface="Arial"/>
              <a:sym typeface="Arial"/>
            </a:endParaRPr>
          </a:p>
        </p:txBody>
      </p:sp>
      <p:grpSp>
        <p:nvGrpSpPr>
          <p:cNvPr id="378" name="Google Shape;378;p4"/>
          <p:cNvGrpSpPr/>
          <p:nvPr/>
        </p:nvGrpSpPr>
        <p:grpSpPr>
          <a:xfrm>
            <a:off x="4836745" y="2717800"/>
            <a:ext cx="3023292" cy="3023616"/>
            <a:chOff x="4832351" y="2532063"/>
            <a:chExt cx="2682874" cy="2682874"/>
          </a:xfrm>
        </p:grpSpPr>
        <p:sp>
          <p:nvSpPr>
            <p:cNvPr id="379" name="Google Shape;379;p4"/>
            <p:cNvSpPr/>
            <p:nvPr/>
          </p:nvSpPr>
          <p:spPr>
            <a:xfrm>
              <a:off x="4832351" y="2532063"/>
              <a:ext cx="2682874" cy="2682874"/>
            </a:xfrm>
            <a:prstGeom prst="donut">
              <a:avLst>
                <a:gd name="adj" fmla="val 3697"/>
              </a:avLst>
            </a:prstGeom>
            <a:gradFill>
              <a:gsLst>
                <a:gs pos="0">
                  <a:srgbClr val="20B0D0"/>
                </a:gs>
                <a:gs pos="17000">
                  <a:srgbClr val="20B0D0"/>
                </a:gs>
                <a:gs pos="39000">
                  <a:srgbClr val="1FA579"/>
                </a:gs>
                <a:gs pos="57880">
                  <a:srgbClr val="782B80"/>
                </a:gs>
                <a:gs pos="79000">
                  <a:srgbClr val="E95A25"/>
                </a:gs>
                <a:gs pos="100000">
                  <a:srgbClr val="E95A25"/>
                </a:gs>
              </a:gsLst>
              <a:path path="circle">
                <a:fillToRect t="100000" r="100000"/>
              </a:path>
              <a:tileRect l="-100000" b="-10000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80" name="Google Shape;380;p4"/>
            <p:cNvSpPr/>
            <p:nvPr/>
          </p:nvSpPr>
          <p:spPr>
            <a:xfrm>
              <a:off x="7223125" y="3173243"/>
              <a:ext cx="222594" cy="222590"/>
            </a:xfrm>
            <a:prstGeom prst="ellipse">
              <a:avLst/>
            </a:prstGeom>
            <a:solidFill>
              <a:srgbClr val="E95A25"/>
            </a:solidFill>
            <a:ln w="28575" cap="flat" cmpd="sng">
              <a:solidFill>
                <a:srgbClr val="BF202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sp>
          <p:nvSpPr>
            <p:cNvPr id="381" name="Google Shape;381;p4"/>
            <p:cNvSpPr/>
            <p:nvPr/>
          </p:nvSpPr>
          <p:spPr>
            <a:xfrm>
              <a:off x="4888535" y="3180863"/>
              <a:ext cx="222594" cy="222590"/>
            </a:xfrm>
            <a:prstGeom prst="ellipse">
              <a:avLst/>
            </a:prstGeom>
            <a:solidFill>
              <a:srgbClr val="E6EA04"/>
            </a:solidFill>
            <a:ln w="28575" cap="flat" cmpd="sng">
              <a:solidFill>
                <a:srgbClr val="85C65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sp>
          <p:nvSpPr>
            <p:cNvPr id="382" name="Google Shape;382;p4"/>
            <p:cNvSpPr/>
            <p:nvPr/>
          </p:nvSpPr>
          <p:spPr>
            <a:xfrm>
              <a:off x="4903788" y="4383542"/>
              <a:ext cx="222594" cy="222590"/>
            </a:xfrm>
            <a:prstGeom prst="ellipse">
              <a:avLst/>
            </a:prstGeom>
            <a:solidFill>
              <a:srgbClr val="85C659"/>
            </a:solidFill>
            <a:ln w="28575" cap="flat" cmpd="sng">
              <a:solidFill>
                <a:srgbClr val="20B0D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sp>
          <p:nvSpPr>
            <p:cNvPr id="383" name="Google Shape;383;p4"/>
            <p:cNvSpPr/>
            <p:nvPr/>
          </p:nvSpPr>
          <p:spPr>
            <a:xfrm>
              <a:off x="7171360" y="4383542"/>
              <a:ext cx="222594" cy="222590"/>
            </a:xfrm>
            <a:prstGeom prst="ellipse">
              <a:avLst/>
            </a:prstGeom>
            <a:solidFill>
              <a:srgbClr val="AA2D91"/>
            </a:solidFill>
            <a:ln w="28575" cap="flat" cmpd="sng">
              <a:solidFill>
                <a:srgbClr val="782B8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grpSp>
      <p:grpSp>
        <p:nvGrpSpPr>
          <p:cNvPr id="384" name="Google Shape;384;p4"/>
          <p:cNvGrpSpPr/>
          <p:nvPr/>
        </p:nvGrpSpPr>
        <p:grpSpPr>
          <a:xfrm>
            <a:off x="772875" y="2539330"/>
            <a:ext cx="3588708" cy="1797609"/>
            <a:chOff x="219505" y="2115672"/>
            <a:chExt cx="2823654" cy="1331248"/>
          </a:xfrm>
        </p:grpSpPr>
        <p:sp>
          <p:nvSpPr>
            <p:cNvPr id="385" name="Google Shape;385;p4"/>
            <p:cNvSpPr/>
            <p:nvPr/>
          </p:nvSpPr>
          <p:spPr>
            <a:xfrm>
              <a:off x="219505" y="2119525"/>
              <a:ext cx="2809360" cy="1321702"/>
            </a:xfrm>
            <a:prstGeom prst="rect">
              <a:avLst/>
            </a:prstGeom>
            <a:solidFill>
              <a:srgbClr val="FFFFFF"/>
            </a:solidFill>
            <a:ln>
              <a:noFill/>
            </a:ln>
            <a:effectLst>
              <a:outerShdw blurRad="50800" dist="38100" dir="2700000" algn="tl" rotWithShape="0">
                <a:srgbClr val="000000">
                  <a:alpha val="40000"/>
                </a:srgbClr>
              </a:outerShdw>
            </a:effectLst>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86" name="Google Shape;386;p4"/>
            <p:cNvSpPr/>
            <p:nvPr/>
          </p:nvSpPr>
          <p:spPr>
            <a:xfrm>
              <a:off x="2873392" y="2115672"/>
              <a:ext cx="169767" cy="1331248"/>
            </a:xfrm>
            <a:prstGeom prst="rect">
              <a:avLst/>
            </a:prstGeom>
            <a:solidFill>
              <a:srgbClr val="7AC043"/>
            </a:solidFill>
            <a:ln>
              <a:noFill/>
            </a:ln>
            <a:effectLst>
              <a:outerShdw blurRad="50800" dist="38100" dir="2700000" algn="tl" rotWithShape="0">
                <a:srgbClr val="000000">
                  <a:alpha val="40000"/>
                </a:srgbClr>
              </a:outerShdw>
            </a:effectLst>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Lato"/>
                <a:ea typeface="Lato"/>
                <a:cs typeface="Lato"/>
                <a:sym typeface="Lato"/>
              </a:endParaRPr>
            </a:p>
          </p:txBody>
        </p:sp>
      </p:grpSp>
      <p:grpSp>
        <p:nvGrpSpPr>
          <p:cNvPr id="387" name="Google Shape;387;p4"/>
          <p:cNvGrpSpPr/>
          <p:nvPr/>
        </p:nvGrpSpPr>
        <p:grpSpPr>
          <a:xfrm>
            <a:off x="772877" y="4669160"/>
            <a:ext cx="3588708" cy="1699272"/>
            <a:chOff x="219505" y="4144699"/>
            <a:chExt cx="2835072" cy="1460158"/>
          </a:xfrm>
        </p:grpSpPr>
        <p:sp>
          <p:nvSpPr>
            <p:cNvPr id="388" name="Google Shape;388;p4"/>
            <p:cNvSpPr/>
            <p:nvPr/>
          </p:nvSpPr>
          <p:spPr>
            <a:xfrm>
              <a:off x="219505" y="4144699"/>
              <a:ext cx="2819743" cy="1460158"/>
            </a:xfrm>
            <a:prstGeom prst="rect">
              <a:avLst/>
            </a:prstGeom>
            <a:solidFill>
              <a:srgbClr val="FFFFFF"/>
            </a:solidFill>
            <a:ln>
              <a:noFill/>
            </a:ln>
            <a:effectLst>
              <a:outerShdw blurRad="50800" dist="38100" dir="2700000" algn="tl" rotWithShape="0">
                <a:srgbClr val="000000">
                  <a:alpha val="40000"/>
                </a:srgbClr>
              </a:outerShdw>
            </a:effectLst>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89" name="Google Shape;389;p4"/>
            <p:cNvSpPr/>
            <p:nvPr/>
          </p:nvSpPr>
          <p:spPr>
            <a:xfrm>
              <a:off x="2872542" y="4155074"/>
              <a:ext cx="182035" cy="1449692"/>
            </a:xfrm>
            <a:prstGeom prst="rect">
              <a:avLst/>
            </a:prstGeom>
            <a:solidFill>
              <a:srgbClr val="089F77"/>
            </a:solidFill>
            <a:ln>
              <a:noFill/>
            </a:ln>
            <a:effectLst>
              <a:outerShdw blurRad="50800" dist="38100" dir="2700000" algn="tl" rotWithShape="0">
                <a:srgbClr val="000000">
                  <a:alpha val="40000"/>
                </a:srgbClr>
              </a:outerShdw>
            </a:effectLst>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Lato"/>
                <a:ea typeface="Lato"/>
                <a:cs typeface="Lato"/>
                <a:sym typeface="Lato"/>
              </a:endParaRPr>
            </a:p>
          </p:txBody>
        </p:sp>
      </p:grpSp>
      <p:grpSp>
        <p:nvGrpSpPr>
          <p:cNvPr id="390" name="Google Shape;390;p4"/>
          <p:cNvGrpSpPr/>
          <p:nvPr/>
        </p:nvGrpSpPr>
        <p:grpSpPr>
          <a:xfrm>
            <a:off x="8132471" y="2539330"/>
            <a:ext cx="3470551" cy="1804071"/>
            <a:chOff x="6261080" y="2070470"/>
            <a:chExt cx="2775603" cy="1375685"/>
          </a:xfrm>
        </p:grpSpPr>
        <p:sp>
          <p:nvSpPr>
            <p:cNvPr id="391" name="Google Shape;391;p4"/>
            <p:cNvSpPr/>
            <p:nvPr/>
          </p:nvSpPr>
          <p:spPr>
            <a:xfrm>
              <a:off x="6451837" y="2070470"/>
              <a:ext cx="2584846" cy="1370758"/>
            </a:xfrm>
            <a:prstGeom prst="rect">
              <a:avLst/>
            </a:prstGeom>
            <a:solidFill>
              <a:srgbClr val="FFFFFF"/>
            </a:solidFill>
            <a:ln>
              <a:noFill/>
            </a:ln>
            <a:effectLst>
              <a:outerShdw blurRad="50800" dist="38100" dir="8100000" algn="tr" rotWithShape="0">
                <a:srgbClr val="000000">
                  <a:alpha val="40000"/>
                </a:srgbClr>
              </a:outerShdw>
            </a:effectLst>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92" name="Google Shape;392;p4"/>
            <p:cNvSpPr/>
            <p:nvPr/>
          </p:nvSpPr>
          <p:spPr>
            <a:xfrm>
              <a:off x="6261080" y="2070471"/>
              <a:ext cx="190757" cy="1375684"/>
            </a:xfrm>
            <a:prstGeom prst="rect">
              <a:avLst/>
            </a:prstGeom>
            <a:solidFill>
              <a:srgbClr val="BF202F"/>
            </a:solidFill>
            <a:ln>
              <a:noFill/>
            </a:ln>
            <a:effectLst>
              <a:outerShdw blurRad="50800" dist="38100" dir="8100000" algn="tr" rotWithShape="0">
                <a:srgbClr val="000000">
                  <a:alpha val="40000"/>
                </a:srgbClr>
              </a:outerShdw>
            </a:effectLst>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Lato"/>
                <a:ea typeface="Lato"/>
                <a:cs typeface="Lato"/>
                <a:sym typeface="Lato"/>
              </a:endParaRPr>
            </a:p>
          </p:txBody>
        </p:sp>
      </p:grpSp>
      <p:grpSp>
        <p:nvGrpSpPr>
          <p:cNvPr id="393" name="Google Shape;393;p4"/>
          <p:cNvGrpSpPr/>
          <p:nvPr/>
        </p:nvGrpSpPr>
        <p:grpSpPr>
          <a:xfrm>
            <a:off x="8141179" y="4546600"/>
            <a:ext cx="3570541" cy="1699272"/>
            <a:chOff x="6271027" y="4175176"/>
            <a:chExt cx="2765655" cy="1434829"/>
          </a:xfrm>
        </p:grpSpPr>
        <p:sp>
          <p:nvSpPr>
            <p:cNvPr id="394" name="Google Shape;394;p4"/>
            <p:cNvSpPr/>
            <p:nvPr/>
          </p:nvSpPr>
          <p:spPr>
            <a:xfrm>
              <a:off x="6441602" y="4175176"/>
              <a:ext cx="2595080" cy="1429683"/>
            </a:xfrm>
            <a:prstGeom prst="rect">
              <a:avLst/>
            </a:prstGeom>
            <a:solidFill>
              <a:srgbClr val="FFFFFF"/>
            </a:solidFill>
            <a:ln>
              <a:noFill/>
            </a:ln>
            <a:effectLst>
              <a:outerShdw blurRad="50800" dist="38100" dir="8100000" algn="tr" rotWithShape="0">
                <a:srgbClr val="000000">
                  <a:alpha val="40000"/>
                </a:srgbClr>
              </a:outerShdw>
            </a:effectLst>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95" name="Google Shape;395;p4"/>
            <p:cNvSpPr/>
            <p:nvPr/>
          </p:nvSpPr>
          <p:spPr>
            <a:xfrm>
              <a:off x="6271027" y="4175176"/>
              <a:ext cx="180809" cy="1434829"/>
            </a:xfrm>
            <a:prstGeom prst="rect">
              <a:avLst/>
            </a:prstGeom>
            <a:solidFill>
              <a:srgbClr val="682D91"/>
            </a:solidFill>
            <a:ln>
              <a:noFill/>
            </a:ln>
            <a:effectLst>
              <a:outerShdw blurRad="50800" dist="38100" dir="8100000" algn="tr" rotWithShape="0">
                <a:srgbClr val="000000">
                  <a:alpha val="40000"/>
                </a:srgbClr>
              </a:outerShdw>
            </a:effectLst>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grpSp>
      <p:sp>
        <p:nvSpPr>
          <p:cNvPr id="396" name="Google Shape;396;p4"/>
          <p:cNvSpPr/>
          <p:nvPr/>
        </p:nvSpPr>
        <p:spPr>
          <a:xfrm>
            <a:off x="4455611" y="2703997"/>
            <a:ext cx="929188" cy="283571"/>
          </a:xfrm>
          <a:custGeom>
            <a:avLst/>
            <a:gdLst/>
            <a:ahLst/>
            <a:cxnLst/>
            <a:rect l="l" t="t" r="r" b="b"/>
            <a:pathLst>
              <a:path w="594" h="432" extrusionOk="0">
                <a:moveTo>
                  <a:pt x="594" y="432"/>
                </a:moveTo>
                <a:lnTo>
                  <a:pt x="350" y="0"/>
                </a:lnTo>
                <a:lnTo>
                  <a:pt x="0" y="0"/>
                </a:lnTo>
              </a:path>
            </a:pathLst>
          </a:custGeom>
          <a:noFill/>
          <a:ln w="61900" cap="flat" cmpd="sng">
            <a:solidFill>
              <a:srgbClr val="7AC043"/>
            </a:solidFill>
            <a:prstDash val="solid"/>
            <a:miter lim="800000"/>
            <a:headEnd type="none" w="sm" len="sm"/>
            <a:tailEnd type="none" w="sm" len="sm"/>
          </a:ln>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97" name="Google Shape;397;p4"/>
          <p:cNvSpPr/>
          <p:nvPr/>
        </p:nvSpPr>
        <p:spPr>
          <a:xfrm>
            <a:off x="4387722" y="5637571"/>
            <a:ext cx="1098679" cy="397063"/>
          </a:xfrm>
          <a:custGeom>
            <a:avLst/>
            <a:gdLst/>
            <a:ahLst/>
            <a:cxnLst/>
            <a:rect l="l" t="t" r="r" b="b"/>
            <a:pathLst>
              <a:path w="592" h="432" extrusionOk="0">
                <a:moveTo>
                  <a:pt x="592" y="0"/>
                </a:moveTo>
                <a:lnTo>
                  <a:pt x="348" y="432"/>
                </a:lnTo>
                <a:lnTo>
                  <a:pt x="0" y="432"/>
                </a:lnTo>
              </a:path>
            </a:pathLst>
          </a:custGeom>
          <a:noFill/>
          <a:ln w="61900" cap="flat" cmpd="sng">
            <a:solidFill>
              <a:srgbClr val="089F77"/>
            </a:solidFill>
            <a:prstDash val="solid"/>
            <a:miter lim="800000"/>
            <a:headEnd type="none" w="sm" len="sm"/>
            <a:tailEnd type="none" w="sm" len="sm"/>
          </a:ln>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98" name="Google Shape;398;p4"/>
          <p:cNvSpPr/>
          <p:nvPr/>
        </p:nvSpPr>
        <p:spPr>
          <a:xfrm>
            <a:off x="7388463" y="2683449"/>
            <a:ext cx="692127" cy="443199"/>
          </a:xfrm>
          <a:custGeom>
            <a:avLst/>
            <a:gdLst/>
            <a:ahLst/>
            <a:cxnLst/>
            <a:rect l="l" t="t" r="r" b="b"/>
            <a:pathLst>
              <a:path w="594" h="432" extrusionOk="0">
                <a:moveTo>
                  <a:pt x="0" y="432"/>
                </a:moveTo>
                <a:lnTo>
                  <a:pt x="246" y="0"/>
                </a:lnTo>
                <a:lnTo>
                  <a:pt x="594" y="0"/>
                </a:lnTo>
              </a:path>
            </a:pathLst>
          </a:custGeom>
          <a:noFill/>
          <a:ln w="61900" cap="flat" cmpd="sng">
            <a:solidFill>
              <a:srgbClr val="BF202F"/>
            </a:solidFill>
            <a:prstDash val="solid"/>
            <a:miter lim="800000"/>
            <a:headEnd type="none" w="sm" len="sm"/>
            <a:tailEnd type="none" w="sm" len="sm"/>
          </a:ln>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99" name="Google Shape;399;p4"/>
          <p:cNvSpPr/>
          <p:nvPr/>
        </p:nvSpPr>
        <p:spPr>
          <a:xfrm>
            <a:off x="7112001" y="5630164"/>
            <a:ext cx="1009775" cy="373512"/>
          </a:xfrm>
          <a:custGeom>
            <a:avLst/>
            <a:gdLst/>
            <a:ahLst/>
            <a:cxnLst/>
            <a:rect l="l" t="t" r="r" b="b"/>
            <a:pathLst>
              <a:path w="594" h="432" extrusionOk="0">
                <a:moveTo>
                  <a:pt x="0" y="0"/>
                </a:moveTo>
                <a:lnTo>
                  <a:pt x="244" y="432"/>
                </a:lnTo>
                <a:lnTo>
                  <a:pt x="594" y="432"/>
                </a:lnTo>
              </a:path>
            </a:pathLst>
          </a:custGeom>
          <a:noFill/>
          <a:ln w="61900" cap="flat" cmpd="sng">
            <a:solidFill>
              <a:srgbClr val="682D91"/>
            </a:solidFill>
            <a:prstDash val="solid"/>
            <a:miter lim="800000"/>
            <a:headEnd type="none" w="sm" len="sm"/>
            <a:tailEnd type="none" w="sm" len="sm"/>
          </a:ln>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400" name="Google Shape;400;p4"/>
          <p:cNvSpPr txBox="1"/>
          <p:nvPr/>
        </p:nvSpPr>
        <p:spPr>
          <a:xfrm>
            <a:off x="906952" y="2738496"/>
            <a:ext cx="2743200"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70C0"/>
                </a:solidFill>
                <a:latin typeface="Cambria"/>
                <a:ea typeface="Cambria"/>
                <a:cs typeface="Cambria"/>
                <a:sym typeface="Cambria"/>
              </a:rPr>
              <a:t>Bahan ajar bersifat variatif. Bisa berupa bahan ajar cetak dan bahan ajar non-cetak.</a:t>
            </a:r>
            <a:endParaRPr sz="2000" b="1" i="0" u="none" strike="noStrike" cap="none">
              <a:solidFill>
                <a:srgbClr val="000000"/>
              </a:solidFill>
              <a:latin typeface="Cambria"/>
              <a:ea typeface="Cambria"/>
              <a:cs typeface="Cambria"/>
              <a:sym typeface="Cambria"/>
            </a:endParaRPr>
          </a:p>
        </p:txBody>
      </p:sp>
      <p:sp>
        <p:nvSpPr>
          <p:cNvPr id="401" name="Google Shape;401;p4"/>
          <p:cNvSpPr txBox="1"/>
          <p:nvPr/>
        </p:nvSpPr>
        <p:spPr>
          <a:xfrm>
            <a:off x="749749" y="4608562"/>
            <a:ext cx="3307242" cy="1631216"/>
          </a:xfrm>
          <a:prstGeom prst="rect">
            <a:avLst/>
          </a:prstGeom>
          <a:noFill/>
          <a:ln>
            <a:noFill/>
          </a:ln>
        </p:spPr>
        <p:txBody>
          <a:bodyPr spcFirstLastPara="1" wrap="square" lIns="91425" tIns="45700" rIns="91425" bIns="45700" anchor="t" anchorCtr="0">
            <a:spAutoFit/>
          </a:bodyPr>
          <a:lstStyle/>
          <a:p>
            <a:pPr marL="11430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70C0"/>
                </a:solidFill>
                <a:latin typeface="Cambria"/>
                <a:ea typeface="Cambria"/>
                <a:cs typeface="Cambria"/>
                <a:sym typeface="Cambria"/>
              </a:rPr>
              <a:t>Sesuaikan buku yang disediakan tersebut dengan ATP, kebutuhan dan karakteristik sekolah masing-masing.</a:t>
            </a:r>
            <a:endParaRPr sz="2000" b="0" i="0" u="none" strike="noStrike" cap="none">
              <a:solidFill>
                <a:srgbClr val="0070C0"/>
              </a:solidFill>
              <a:latin typeface="Arial"/>
              <a:ea typeface="Arial"/>
              <a:cs typeface="Arial"/>
              <a:sym typeface="Arial"/>
            </a:endParaRPr>
          </a:p>
        </p:txBody>
      </p:sp>
      <p:sp>
        <p:nvSpPr>
          <p:cNvPr id="402" name="Google Shape;402;p4"/>
          <p:cNvSpPr txBox="1"/>
          <p:nvPr/>
        </p:nvSpPr>
        <p:spPr>
          <a:xfrm>
            <a:off x="8352823" y="2703998"/>
            <a:ext cx="3128436"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70C0"/>
                </a:solidFill>
                <a:latin typeface="Cambria"/>
                <a:ea typeface="Cambria"/>
                <a:cs typeface="Cambria"/>
                <a:sym typeface="Cambria"/>
              </a:rPr>
              <a:t>Kembangkan bahan ajar untuk membuat kegiatan  pembelajaran semakin bermakna dan variatif.</a:t>
            </a:r>
            <a:endParaRPr sz="2000" b="1" i="0" u="none" strike="noStrike" cap="none">
              <a:solidFill>
                <a:srgbClr val="000000"/>
              </a:solidFill>
              <a:latin typeface="Cambria"/>
              <a:ea typeface="Cambria"/>
              <a:cs typeface="Cambria"/>
              <a:sym typeface="Cambria"/>
            </a:endParaRPr>
          </a:p>
        </p:txBody>
      </p:sp>
      <p:sp>
        <p:nvSpPr>
          <p:cNvPr id="403" name="Google Shape;403;p4"/>
          <p:cNvSpPr txBox="1"/>
          <p:nvPr/>
        </p:nvSpPr>
        <p:spPr>
          <a:xfrm>
            <a:off x="8434954" y="4557897"/>
            <a:ext cx="3350324" cy="15696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70C0"/>
                </a:solidFill>
                <a:latin typeface="Cambria"/>
                <a:ea typeface="Cambria"/>
                <a:cs typeface="Cambria"/>
                <a:sym typeface="Cambria"/>
              </a:rPr>
              <a:t>Buku yang disediakan pemerintah hanya salah satu alternatif bahan ajar, guru diperbolehkan untuk mengembangkan dan menambahkan bahan ajar lain yang relevan.</a:t>
            </a:r>
            <a:endParaRPr sz="1600" b="1" i="0" u="none" strike="noStrike" cap="none">
              <a:solidFill>
                <a:srgbClr val="000000"/>
              </a:solidFill>
              <a:latin typeface="Cambria"/>
              <a:ea typeface="Cambria"/>
              <a:cs typeface="Cambria"/>
              <a:sym typeface="Cambri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4"/>
                                        </p:tgtEl>
                                        <p:attrNameLst>
                                          <p:attrName>style.visibility</p:attrName>
                                        </p:attrNameLst>
                                      </p:cBhvr>
                                      <p:to>
                                        <p:strVal val="visible"/>
                                      </p:to>
                                    </p:set>
                                    <p:animEffect transition="in" filter="fade">
                                      <p:cBhvr>
                                        <p:cTn id="7" dur="500"/>
                                        <p:tgtEl>
                                          <p:spTgt spid="37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75"/>
                                        </p:tgtEl>
                                        <p:attrNameLst>
                                          <p:attrName>style.visibility</p:attrName>
                                        </p:attrNameLst>
                                      </p:cBhvr>
                                      <p:to>
                                        <p:strVal val="visible"/>
                                      </p:to>
                                    </p:set>
                                    <p:animEffect transition="in" filter="fade">
                                      <p:cBhvr>
                                        <p:cTn id="11" dur="500"/>
                                        <p:tgtEl>
                                          <p:spTgt spid="37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76"/>
                                        </p:tgtEl>
                                        <p:attrNameLst>
                                          <p:attrName>style.visibility</p:attrName>
                                        </p:attrNameLst>
                                      </p:cBhvr>
                                      <p:to>
                                        <p:strVal val="visible"/>
                                      </p:to>
                                    </p:set>
                                    <p:animEffect transition="in" filter="fade">
                                      <p:cBhvr>
                                        <p:cTn id="15" dur="1100"/>
                                        <p:tgtEl>
                                          <p:spTgt spid="376"/>
                                        </p:tgtEl>
                                      </p:cBhvr>
                                    </p:animEffect>
                                  </p:childTnLst>
                                </p:cTn>
                              </p:par>
                              <p:par>
                                <p:cTn id="16" presetID="23" presetClass="entr" presetSubtype="16" fill="hold" nodeType="withEffect">
                                  <p:stCondLst>
                                    <p:cond delay="900"/>
                                  </p:stCondLst>
                                  <p:childTnLst>
                                    <p:set>
                                      <p:cBhvr>
                                        <p:cTn id="17" dur="1" fill="hold">
                                          <p:stCondLst>
                                            <p:cond delay="0"/>
                                          </p:stCondLst>
                                        </p:cTn>
                                        <p:tgtEl>
                                          <p:spTgt spid="377"/>
                                        </p:tgtEl>
                                        <p:attrNameLst>
                                          <p:attrName>style.visibility</p:attrName>
                                        </p:attrNameLst>
                                      </p:cBhvr>
                                      <p:to>
                                        <p:strVal val="visible"/>
                                      </p:to>
                                    </p:set>
                                    <p:anim calcmode="lin" valueType="num">
                                      <p:cBhvr additive="base">
                                        <p:cTn id="18" dur="500"/>
                                        <p:tgtEl>
                                          <p:spTgt spid="377"/>
                                        </p:tgtEl>
                                        <p:attrNameLst>
                                          <p:attrName>ppt_w</p:attrName>
                                        </p:attrNameLst>
                                      </p:cBhvr>
                                      <p:tavLst>
                                        <p:tav tm="0">
                                          <p:val>
                                            <p:strVal val="0"/>
                                          </p:val>
                                        </p:tav>
                                        <p:tav tm="100000">
                                          <p:val>
                                            <p:strVal val="#ppt_w"/>
                                          </p:val>
                                        </p:tav>
                                      </p:tavLst>
                                    </p:anim>
                                    <p:anim calcmode="lin" valueType="num">
                                      <p:cBhvr additive="base">
                                        <p:cTn id="19" dur="500"/>
                                        <p:tgtEl>
                                          <p:spTgt spid="377"/>
                                        </p:tgtEl>
                                        <p:attrNameLst>
                                          <p:attrName>ppt_h</p:attrName>
                                        </p:attrNameLst>
                                      </p:cBhvr>
                                      <p:tavLst>
                                        <p:tav tm="0">
                                          <p:val>
                                            <p:strVal val="0"/>
                                          </p:val>
                                        </p:tav>
                                        <p:tav tm="100000">
                                          <p:val>
                                            <p:strVal val="#ppt_h"/>
                                          </p:val>
                                        </p:tav>
                                      </p:tavLst>
                                    </p:anim>
                                  </p:childTnLst>
                                </p:cTn>
                              </p:par>
                            </p:childTnLst>
                          </p:cTn>
                        </p:par>
                        <p:par>
                          <p:cTn id="20" fill="hold">
                            <p:stCondLst>
                              <p:cond delay="2100"/>
                            </p:stCondLst>
                            <p:childTnLst>
                              <p:par>
                                <p:cTn id="21" presetID="10" presetClass="entr" presetSubtype="0" fill="hold" nodeType="afterEffect">
                                  <p:stCondLst>
                                    <p:cond delay="0"/>
                                  </p:stCondLst>
                                  <p:childTnLst>
                                    <p:set>
                                      <p:cBhvr>
                                        <p:cTn id="22" dur="1" fill="hold">
                                          <p:stCondLst>
                                            <p:cond delay="0"/>
                                          </p:stCondLst>
                                        </p:cTn>
                                        <p:tgtEl>
                                          <p:spTgt spid="378"/>
                                        </p:tgtEl>
                                        <p:attrNameLst>
                                          <p:attrName>style.visibility</p:attrName>
                                        </p:attrNameLst>
                                      </p:cBhvr>
                                      <p:to>
                                        <p:strVal val="visible"/>
                                      </p:to>
                                    </p:set>
                                    <p:animEffect transition="in" filter="fade">
                                      <p:cBhvr>
                                        <p:cTn id="23" dur="1000"/>
                                        <p:tgtEl>
                                          <p:spTgt spid="378"/>
                                        </p:tgtEl>
                                      </p:cBhvr>
                                    </p:animEffect>
                                  </p:childTnLst>
                                </p:cTn>
                              </p:par>
                              <p:par>
                                <p:cTn id="24" presetID="8" presetClass="emph" presetSubtype="0" fill="hold" nodeType="withEffect">
                                  <p:stCondLst>
                                    <p:cond delay="600"/>
                                  </p:stCondLst>
                                  <p:childTnLst>
                                    <p:animRot by="-21600000">
                                      <p:cBhvr>
                                        <p:cTn id="25" dur="1500" fill="hold"/>
                                        <p:tgtEl>
                                          <p:spTgt spid="378"/>
                                        </p:tgtEl>
                                        <p:attrNameLst>
                                          <p:attrName>r</p:attrName>
                                        </p:attrNameLst>
                                      </p:cBhvr>
                                    </p:animRot>
                                  </p:childTnLst>
                                </p:cTn>
                              </p:par>
                            </p:childTnLst>
                          </p:cTn>
                        </p:par>
                        <p:par>
                          <p:cTn id="26" fill="hold">
                            <p:stCondLst>
                              <p:cond delay="3600"/>
                            </p:stCondLst>
                            <p:childTnLst>
                              <p:par>
                                <p:cTn id="27" presetID="10" presetClass="entr" presetSubtype="0" fill="hold" nodeType="afterEffect">
                                  <p:stCondLst>
                                    <p:cond delay="0"/>
                                  </p:stCondLst>
                                  <p:childTnLst>
                                    <p:set>
                                      <p:cBhvr>
                                        <p:cTn id="28" dur="1" fill="hold">
                                          <p:stCondLst>
                                            <p:cond delay="0"/>
                                          </p:stCondLst>
                                        </p:cTn>
                                        <p:tgtEl>
                                          <p:spTgt spid="384"/>
                                        </p:tgtEl>
                                        <p:attrNameLst>
                                          <p:attrName>style.visibility</p:attrName>
                                        </p:attrNameLst>
                                      </p:cBhvr>
                                      <p:to>
                                        <p:strVal val="visible"/>
                                      </p:to>
                                    </p:set>
                                    <p:animEffect transition="in" filter="fade">
                                      <p:cBhvr>
                                        <p:cTn id="29" dur="500"/>
                                        <p:tgtEl>
                                          <p:spTgt spid="384"/>
                                        </p:tgtEl>
                                      </p:cBhvr>
                                    </p:animEffect>
                                  </p:childTnLst>
                                </p:cTn>
                              </p:par>
                            </p:childTnLst>
                          </p:cTn>
                        </p:par>
                        <p:par>
                          <p:cTn id="30" fill="hold">
                            <p:stCondLst>
                              <p:cond delay="4100"/>
                            </p:stCondLst>
                            <p:childTnLst>
                              <p:par>
                                <p:cTn id="31" presetID="10" presetClass="entr" presetSubtype="0" fill="hold" nodeType="afterEffect">
                                  <p:stCondLst>
                                    <p:cond delay="0"/>
                                  </p:stCondLst>
                                  <p:childTnLst>
                                    <p:set>
                                      <p:cBhvr>
                                        <p:cTn id="32" dur="1" fill="hold">
                                          <p:stCondLst>
                                            <p:cond delay="0"/>
                                          </p:stCondLst>
                                        </p:cTn>
                                        <p:tgtEl>
                                          <p:spTgt spid="387"/>
                                        </p:tgtEl>
                                        <p:attrNameLst>
                                          <p:attrName>style.visibility</p:attrName>
                                        </p:attrNameLst>
                                      </p:cBhvr>
                                      <p:to>
                                        <p:strVal val="visible"/>
                                      </p:to>
                                    </p:set>
                                    <p:animEffect transition="in" filter="fade">
                                      <p:cBhvr>
                                        <p:cTn id="33" dur="500"/>
                                        <p:tgtEl>
                                          <p:spTgt spid="387"/>
                                        </p:tgtEl>
                                      </p:cBhvr>
                                    </p:animEffect>
                                  </p:childTnLst>
                                </p:cTn>
                              </p:par>
                            </p:childTnLst>
                          </p:cTn>
                        </p:par>
                        <p:par>
                          <p:cTn id="34" fill="hold">
                            <p:stCondLst>
                              <p:cond delay="4600"/>
                            </p:stCondLst>
                            <p:childTnLst>
                              <p:par>
                                <p:cTn id="35" presetID="10" presetClass="entr" presetSubtype="0" fill="hold" nodeType="afterEffect">
                                  <p:stCondLst>
                                    <p:cond delay="0"/>
                                  </p:stCondLst>
                                  <p:childTnLst>
                                    <p:set>
                                      <p:cBhvr>
                                        <p:cTn id="36" dur="1" fill="hold">
                                          <p:stCondLst>
                                            <p:cond delay="0"/>
                                          </p:stCondLst>
                                        </p:cTn>
                                        <p:tgtEl>
                                          <p:spTgt spid="390"/>
                                        </p:tgtEl>
                                        <p:attrNameLst>
                                          <p:attrName>style.visibility</p:attrName>
                                        </p:attrNameLst>
                                      </p:cBhvr>
                                      <p:to>
                                        <p:strVal val="visible"/>
                                      </p:to>
                                    </p:set>
                                    <p:animEffect transition="in" filter="fade">
                                      <p:cBhvr>
                                        <p:cTn id="37" dur="500"/>
                                        <p:tgtEl>
                                          <p:spTgt spid="390"/>
                                        </p:tgtEl>
                                      </p:cBhvr>
                                    </p:animEffect>
                                  </p:childTnLst>
                                </p:cTn>
                              </p:par>
                            </p:childTnLst>
                          </p:cTn>
                        </p:par>
                        <p:par>
                          <p:cTn id="38" fill="hold">
                            <p:stCondLst>
                              <p:cond delay="5100"/>
                            </p:stCondLst>
                            <p:childTnLst>
                              <p:par>
                                <p:cTn id="39" presetID="10" presetClass="entr" presetSubtype="0" fill="hold" nodeType="afterEffect">
                                  <p:stCondLst>
                                    <p:cond delay="0"/>
                                  </p:stCondLst>
                                  <p:childTnLst>
                                    <p:set>
                                      <p:cBhvr>
                                        <p:cTn id="40" dur="1" fill="hold">
                                          <p:stCondLst>
                                            <p:cond delay="0"/>
                                          </p:stCondLst>
                                        </p:cTn>
                                        <p:tgtEl>
                                          <p:spTgt spid="393"/>
                                        </p:tgtEl>
                                        <p:attrNameLst>
                                          <p:attrName>style.visibility</p:attrName>
                                        </p:attrNameLst>
                                      </p:cBhvr>
                                      <p:to>
                                        <p:strVal val="visible"/>
                                      </p:to>
                                    </p:set>
                                    <p:animEffect transition="in" filter="fade">
                                      <p:cBhvr>
                                        <p:cTn id="41" dur="500"/>
                                        <p:tgtEl>
                                          <p:spTgt spid="393"/>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96"/>
                                        </p:tgtEl>
                                        <p:attrNameLst>
                                          <p:attrName>style.visibility</p:attrName>
                                        </p:attrNameLst>
                                      </p:cBhvr>
                                      <p:to>
                                        <p:strVal val="visible"/>
                                      </p:to>
                                    </p:set>
                                    <p:animEffect transition="in" filter="fade">
                                      <p:cBhvr>
                                        <p:cTn id="46" dur="500"/>
                                        <p:tgtEl>
                                          <p:spTgt spid="396"/>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397"/>
                                        </p:tgtEl>
                                        <p:attrNameLst>
                                          <p:attrName>style.visibility</p:attrName>
                                        </p:attrNameLst>
                                      </p:cBhvr>
                                      <p:to>
                                        <p:strVal val="visible"/>
                                      </p:to>
                                    </p:set>
                                    <p:animEffect transition="in" filter="fade">
                                      <p:cBhvr>
                                        <p:cTn id="51" dur="500"/>
                                        <p:tgtEl>
                                          <p:spTgt spid="397"/>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98"/>
                                        </p:tgtEl>
                                        <p:attrNameLst>
                                          <p:attrName>style.visibility</p:attrName>
                                        </p:attrNameLst>
                                      </p:cBhvr>
                                      <p:to>
                                        <p:strVal val="visible"/>
                                      </p:to>
                                    </p:set>
                                    <p:animEffect transition="in" filter="fade">
                                      <p:cBhvr>
                                        <p:cTn id="56" dur="500"/>
                                        <p:tgtEl>
                                          <p:spTgt spid="398"/>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99"/>
                                        </p:tgtEl>
                                        <p:attrNameLst>
                                          <p:attrName>style.visibility</p:attrName>
                                        </p:attrNameLst>
                                      </p:cBhvr>
                                      <p:to>
                                        <p:strVal val="visible"/>
                                      </p:to>
                                    </p:set>
                                    <p:animEffect transition="in" filter="fade">
                                      <p:cBhvr>
                                        <p:cTn id="61" dur="500"/>
                                        <p:tgtEl>
                                          <p:spTgt spid="3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pic>
        <p:nvPicPr>
          <p:cNvPr id="99" name="Google Shape;99;g1091af776f5_0_10"/>
          <p:cNvPicPr preferRelativeResize="0"/>
          <p:nvPr/>
        </p:nvPicPr>
        <p:blipFill rotWithShape="1">
          <a:blip r:embed="rId3">
            <a:alphaModFix/>
          </a:blip>
          <a:srcRect r="11071"/>
          <a:stretch/>
        </p:blipFill>
        <p:spPr>
          <a:xfrm>
            <a:off x="-5" y="10"/>
            <a:ext cx="7743949" cy="6858000"/>
          </a:xfrm>
          <a:custGeom>
            <a:avLst/>
            <a:gdLst/>
            <a:ahLst/>
            <a:cxnLst/>
            <a:rect l="l" t="t" r="r" b="b"/>
            <a:pathLst>
              <a:path w="7743949" h="6858000" extrusionOk="0">
                <a:moveTo>
                  <a:pt x="956085" y="2071857"/>
                </a:moveTo>
                <a:cubicBezTo>
                  <a:pt x="956085" y="2071857"/>
                  <a:pt x="956085" y="2071857"/>
                  <a:pt x="4999548" y="2071857"/>
                </a:cubicBezTo>
                <a:cubicBezTo>
                  <a:pt x="5252811" y="2071857"/>
                  <a:pt x="5497339" y="2211072"/>
                  <a:pt x="5619604" y="2437296"/>
                </a:cubicBezTo>
                <a:cubicBezTo>
                  <a:pt x="5619604" y="2437296"/>
                  <a:pt x="5619604" y="2437296"/>
                  <a:pt x="7645701" y="5926372"/>
                </a:cubicBezTo>
                <a:cubicBezTo>
                  <a:pt x="7776699" y="6143896"/>
                  <a:pt x="7776699" y="6422327"/>
                  <a:pt x="7645701" y="6639850"/>
                </a:cubicBezTo>
                <a:cubicBezTo>
                  <a:pt x="7645701" y="6639850"/>
                  <a:pt x="7645701" y="6639850"/>
                  <a:pt x="7538856" y="6823844"/>
                </a:cubicBezTo>
                <a:lnTo>
                  <a:pt x="7519022" y="6858000"/>
                </a:lnTo>
                <a:lnTo>
                  <a:pt x="0" y="6858000"/>
                </a:lnTo>
                <a:lnTo>
                  <a:pt x="0" y="3003362"/>
                </a:lnTo>
                <a:lnTo>
                  <a:pt x="144017" y="2754282"/>
                </a:lnTo>
                <a:cubicBezTo>
                  <a:pt x="203181" y="2651956"/>
                  <a:pt x="264254" y="2546330"/>
                  <a:pt x="327296" y="2437296"/>
                </a:cubicBezTo>
                <a:cubicBezTo>
                  <a:pt x="458294" y="2211072"/>
                  <a:pt x="694090" y="2071857"/>
                  <a:pt x="956085" y="2071857"/>
                </a:cubicBezTo>
                <a:close/>
                <a:moveTo>
                  <a:pt x="6281397" y="1163923"/>
                </a:moveTo>
                <a:cubicBezTo>
                  <a:pt x="6281397" y="1163923"/>
                  <a:pt x="6281397" y="1163923"/>
                  <a:pt x="7148441" y="1163923"/>
                </a:cubicBezTo>
                <a:cubicBezTo>
                  <a:pt x="7202749" y="1163923"/>
                  <a:pt x="7255183" y="1193775"/>
                  <a:pt x="7281401" y="1242285"/>
                </a:cubicBezTo>
                <a:cubicBezTo>
                  <a:pt x="7281401" y="1242285"/>
                  <a:pt x="7281401" y="1242285"/>
                  <a:pt x="7715859" y="1990451"/>
                </a:cubicBezTo>
                <a:cubicBezTo>
                  <a:pt x="7743949" y="2037095"/>
                  <a:pt x="7743949" y="2096799"/>
                  <a:pt x="7715859" y="2143443"/>
                </a:cubicBezTo>
                <a:cubicBezTo>
                  <a:pt x="7715859" y="2143443"/>
                  <a:pt x="7715859" y="2143443"/>
                  <a:pt x="7281401" y="2891610"/>
                </a:cubicBezTo>
                <a:cubicBezTo>
                  <a:pt x="7255183" y="2940119"/>
                  <a:pt x="7202749" y="2969971"/>
                  <a:pt x="7148441" y="2969971"/>
                </a:cubicBezTo>
                <a:cubicBezTo>
                  <a:pt x="7148441" y="2969971"/>
                  <a:pt x="7148441" y="2969971"/>
                  <a:pt x="6281397" y="2969971"/>
                </a:cubicBezTo>
                <a:cubicBezTo>
                  <a:pt x="6225217" y="2969971"/>
                  <a:pt x="6174655" y="2940119"/>
                  <a:pt x="6146565" y="2891610"/>
                </a:cubicBezTo>
                <a:cubicBezTo>
                  <a:pt x="6146565" y="2891610"/>
                  <a:pt x="6146565" y="2891610"/>
                  <a:pt x="5713979" y="2143443"/>
                </a:cubicBezTo>
                <a:cubicBezTo>
                  <a:pt x="5685889" y="2096799"/>
                  <a:pt x="5685889" y="2037095"/>
                  <a:pt x="5713979" y="1990451"/>
                </a:cubicBezTo>
                <a:cubicBezTo>
                  <a:pt x="5713979" y="1990451"/>
                  <a:pt x="5713979" y="1990451"/>
                  <a:pt x="6146565" y="1242285"/>
                </a:cubicBezTo>
                <a:cubicBezTo>
                  <a:pt x="6174655" y="1193775"/>
                  <a:pt x="6225217" y="1163923"/>
                  <a:pt x="6281397" y="1163923"/>
                </a:cubicBezTo>
                <a:close/>
                <a:moveTo>
                  <a:pt x="0" y="0"/>
                </a:moveTo>
                <a:lnTo>
                  <a:pt x="6600525" y="0"/>
                </a:lnTo>
                <a:lnTo>
                  <a:pt x="6486618" y="196155"/>
                </a:lnTo>
                <a:cubicBezTo>
                  <a:pt x="6261242" y="584267"/>
                  <a:pt x="5994130" y="1044253"/>
                  <a:pt x="5677553" y="1589421"/>
                </a:cubicBezTo>
                <a:cubicBezTo>
                  <a:pt x="5555288" y="1815646"/>
                  <a:pt x="5310759" y="1954861"/>
                  <a:pt x="5057496" y="1954861"/>
                </a:cubicBezTo>
                <a:cubicBezTo>
                  <a:pt x="5057496" y="1954861"/>
                  <a:pt x="5057496" y="1954861"/>
                  <a:pt x="1014033" y="1954861"/>
                </a:cubicBezTo>
                <a:cubicBezTo>
                  <a:pt x="752038" y="1954861"/>
                  <a:pt x="516243" y="1815646"/>
                  <a:pt x="385244" y="1589421"/>
                </a:cubicBezTo>
                <a:cubicBezTo>
                  <a:pt x="385244" y="1589421"/>
                  <a:pt x="385244" y="1589421"/>
                  <a:pt x="69234" y="1042874"/>
                </a:cubicBezTo>
                <a:lnTo>
                  <a:pt x="0" y="923133"/>
                </a:lnTo>
                <a:close/>
              </a:path>
            </a:pathLst>
          </a:custGeom>
          <a:noFill/>
          <a:ln>
            <a:noFill/>
          </a:ln>
        </p:spPr>
      </p:pic>
      <p:sp>
        <p:nvSpPr>
          <p:cNvPr id="100" name="Google Shape;100;g1091af776f5_0_10"/>
          <p:cNvSpPr txBox="1"/>
          <p:nvPr/>
        </p:nvSpPr>
        <p:spPr>
          <a:xfrm>
            <a:off x="7969827" y="1746454"/>
            <a:ext cx="3917400" cy="8910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1D81F7"/>
              </a:buClr>
              <a:buSzPts val="4200"/>
              <a:buFont typeface="Candara"/>
              <a:buNone/>
            </a:pPr>
            <a:r>
              <a:rPr lang="en-US" sz="4200" b="1" i="0" u="none" strike="noStrike" cap="none">
                <a:solidFill>
                  <a:srgbClr val="1D81F7"/>
                </a:solidFill>
                <a:latin typeface="Candara"/>
                <a:ea typeface="Candara"/>
                <a:cs typeface="Candara"/>
                <a:sym typeface="Candara"/>
              </a:rPr>
              <a:t>AGENDA</a:t>
            </a:r>
            <a:endParaRPr sz="4200" b="1" i="0" u="none" strike="noStrike" cap="none">
              <a:solidFill>
                <a:srgbClr val="1D81F7"/>
              </a:solidFill>
              <a:latin typeface="Candara"/>
              <a:ea typeface="Candara"/>
              <a:cs typeface="Candara"/>
              <a:sym typeface="Candara"/>
            </a:endParaRPr>
          </a:p>
        </p:txBody>
      </p:sp>
      <p:sp>
        <p:nvSpPr>
          <p:cNvPr id="101" name="Google Shape;101;g1091af776f5_0_10"/>
          <p:cNvSpPr/>
          <p:nvPr/>
        </p:nvSpPr>
        <p:spPr>
          <a:xfrm>
            <a:off x="7934960" y="2641600"/>
            <a:ext cx="3952239" cy="2960707"/>
          </a:xfrm>
          <a:custGeom>
            <a:avLst/>
            <a:gdLst/>
            <a:ahLst/>
            <a:cxnLst/>
            <a:rect l="l" t="t" r="r" b="b"/>
            <a:pathLst>
              <a:path w="3917372" h="2964853" fill="none" extrusionOk="0">
                <a:moveTo>
                  <a:pt x="0" y="0"/>
                </a:moveTo>
                <a:cubicBezTo>
                  <a:pt x="896618" y="-49533"/>
                  <a:pt x="3400796" y="-14809"/>
                  <a:pt x="3917372" y="0"/>
                </a:cubicBezTo>
                <a:cubicBezTo>
                  <a:pt x="4005011" y="798597"/>
                  <a:pt x="3844693" y="1505227"/>
                  <a:pt x="3917372" y="2964853"/>
                </a:cubicBezTo>
                <a:cubicBezTo>
                  <a:pt x="2195304" y="2916622"/>
                  <a:pt x="1209812" y="3049308"/>
                  <a:pt x="0" y="2964853"/>
                </a:cubicBezTo>
                <a:cubicBezTo>
                  <a:pt x="-38581" y="2394041"/>
                  <a:pt x="63341" y="709995"/>
                  <a:pt x="0" y="0"/>
                </a:cubicBezTo>
                <a:close/>
              </a:path>
              <a:path w="3917372" h="2964853" extrusionOk="0">
                <a:moveTo>
                  <a:pt x="0" y="0"/>
                </a:moveTo>
                <a:cubicBezTo>
                  <a:pt x="1750086" y="118645"/>
                  <a:pt x="3194212" y="116012"/>
                  <a:pt x="3917372" y="0"/>
                </a:cubicBezTo>
                <a:cubicBezTo>
                  <a:pt x="3784490" y="1171927"/>
                  <a:pt x="4002323" y="1487972"/>
                  <a:pt x="3917372" y="2964853"/>
                </a:cubicBezTo>
                <a:cubicBezTo>
                  <a:pt x="2275116" y="3099453"/>
                  <a:pt x="1011532" y="2807657"/>
                  <a:pt x="0" y="2964853"/>
                </a:cubicBezTo>
                <a:cubicBezTo>
                  <a:pt x="-20187" y="1975429"/>
                  <a:pt x="-152480" y="366102"/>
                  <a:pt x="0" y="0"/>
                </a:cubicBezTo>
                <a:close/>
              </a:path>
            </a:pathLst>
          </a:custGeom>
          <a:noFill/>
          <a:ln w="12700" cap="flat" cmpd="sng">
            <a:solidFill>
              <a:srgbClr val="1D81F7"/>
            </a:solidFill>
            <a:prstDash val="dash"/>
            <a:round/>
            <a:headEnd type="none" w="sm" len="sm"/>
            <a:tailEnd type="none" w="sm" len="sm"/>
          </a:ln>
        </p:spPr>
        <p:txBody>
          <a:bodyPr spcFirstLastPara="1" wrap="square" lIns="91425" tIns="45700" rIns="91425" bIns="45700" anchor="t" anchorCtr="0">
            <a:noAutofit/>
          </a:bodyPr>
          <a:lstStyle/>
          <a:p>
            <a:pPr marL="285750" marR="0" lvl="0" indent="-285750" algn="l" rtl="0">
              <a:lnSpc>
                <a:spcPct val="130000"/>
              </a:lnSpc>
              <a:spcBef>
                <a:spcPts val="0"/>
              </a:spcBef>
              <a:spcAft>
                <a:spcPts val="0"/>
              </a:spcAft>
              <a:buClr>
                <a:srgbClr val="000000"/>
              </a:buClr>
              <a:buSzPts val="1665"/>
              <a:buFont typeface="Courier New"/>
              <a:buChar char="o"/>
            </a:pPr>
            <a:r>
              <a:rPr lang="en-US" sz="1665" b="1" i="0" u="none" strike="noStrike" cap="none">
                <a:solidFill>
                  <a:srgbClr val="000000"/>
                </a:solidFill>
                <a:latin typeface="Cambria"/>
                <a:ea typeface="Cambria"/>
                <a:cs typeface="Cambria"/>
                <a:sym typeface="Cambria"/>
              </a:rPr>
              <a:t>Perkenalan</a:t>
            </a:r>
            <a:endParaRPr sz="1665" b="1" i="0" u="none" strike="noStrike" cap="none">
              <a:solidFill>
                <a:srgbClr val="000000"/>
              </a:solidFill>
              <a:latin typeface="Cambria"/>
              <a:ea typeface="Cambria"/>
              <a:cs typeface="Cambria"/>
              <a:sym typeface="Cambria"/>
            </a:endParaRPr>
          </a:p>
          <a:p>
            <a:pPr marL="285750" marR="0" lvl="0" indent="-285750" algn="l" rtl="0">
              <a:lnSpc>
                <a:spcPct val="130000"/>
              </a:lnSpc>
              <a:spcBef>
                <a:spcPts val="0"/>
              </a:spcBef>
              <a:spcAft>
                <a:spcPts val="0"/>
              </a:spcAft>
              <a:buClr>
                <a:srgbClr val="000000"/>
              </a:buClr>
              <a:buSzPts val="1665"/>
              <a:buFont typeface="Courier New"/>
              <a:buChar char="o"/>
            </a:pPr>
            <a:r>
              <a:rPr lang="en-US" sz="1665" b="1" i="0" u="none" strike="noStrike" cap="none">
                <a:solidFill>
                  <a:srgbClr val="000000"/>
                </a:solidFill>
                <a:latin typeface="Cambria"/>
                <a:ea typeface="Cambria"/>
                <a:cs typeface="Cambria"/>
                <a:sym typeface="Cambria"/>
              </a:rPr>
              <a:t>Kesepakatan Kelas</a:t>
            </a:r>
            <a:endParaRPr sz="1665" b="1" i="0" u="none" strike="noStrike" cap="none">
              <a:solidFill>
                <a:srgbClr val="000000"/>
              </a:solidFill>
              <a:latin typeface="Cambria"/>
              <a:ea typeface="Cambria"/>
              <a:cs typeface="Cambria"/>
              <a:sym typeface="Cambria"/>
            </a:endParaRPr>
          </a:p>
          <a:p>
            <a:pPr marL="285750" marR="0" lvl="0" indent="-285750" algn="l" rtl="0">
              <a:lnSpc>
                <a:spcPct val="130000"/>
              </a:lnSpc>
              <a:spcBef>
                <a:spcPts val="0"/>
              </a:spcBef>
              <a:spcAft>
                <a:spcPts val="0"/>
              </a:spcAft>
              <a:buClr>
                <a:srgbClr val="000000"/>
              </a:buClr>
              <a:buSzPts val="1665"/>
              <a:buFont typeface="Courier New"/>
              <a:buChar char="o"/>
            </a:pPr>
            <a:r>
              <a:rPr lang="en-US" sz="1665" b="1" i="0" u="none" strike="noStrike" cap="none">
                <a:solidFill>
                  <a:srgbClr val="000000"/>
                </a:solidFill>
                <a:latin typeface="Cambria"/>
                <a:ea typeface="Cambria"/>
                <a:cs typeface="Cambria"/>
                <a:sym typeface="Cambria"/>
              </a:rPr>
              <a:t>Mulai Dari Diri</a:t>
            </a:r>
            <a:endParaRPr sz="1665" b="1" i="0" u="none" strike="noStrike" cap="none">
              <a:solidFill>
                <a:srgbClr val="000000"/>
              </a:solidFill>
              <a:latin typeface="Cambria"/>
              <a:ea typeface="Cambria"/>
              <a:cs typeface="Cambria"/>
              <a:sym typeface="Cambria"/>
            </a:endParaRPr>
          </a:p>
          <a:p>
            <a:pPr marL="285750" marR="0" lvl="0" indent="-285750" algn="l" rtl="0">
              <a:lnSpc>
                <a:spcPct val="130000"/>
              </a:lnSpc>
              <a:spcBef>
                <a:spcPts val="0"/>
              </a:spcBef>
              <a:spcAft>
                <a:spcPts val="0"/>
              </a:spcAft>
              <a:buClr>
                <a:srgbClr val="000000"/>
              </a:buClr>
              <a:buSzPts val="1665"/>
              <a:buFont typeface="Courier New"/>
              <a:buChar char="o"/>
            </a:pPr>
            <a:r>
              <a:rPr lang="en-US" sz="1665" b="1" i="0" u="none" strike="noStrike" cap="none">
                <a:solidFill>
                  <a:srgbClr val="000000"/>
                </a:solidFill>
                <a:latin typeface="Cambria"/>
                <a:ea typeface="Cambria"/>
                <a:cs typeface="Cambria"/>
                <a:sym typeface="Cambria"/>
              </a:rPr>
              <a:t>Eksplorasi Konsep</a:t>
            </a:r>
            <a:endParaRPr sz="1665" b="1" i="0" u="none" strike="noStrike" cap="none">
              <a:solidFill>
                <a:srgbClr val="000000"/>
              </a:solidFill>
              <a:latin typeface="Cambria"/>
              <a:ea typeface="Cambria"/>
              <a:cs typeface="Cambria"/>
              <a:sym typeface="Cambria"/>
            </a:endParaRPr>
          </a:p>
          <a:p>
            <a:pPr marL="285750" marR="0" lvl="0" indent="-285750" algn="l" rtl="0">
              <a:lnSpc>
                <a:spcPct val="130000"/>
              </a:lnSpc>
              <a:spcBef>
                <a:spcPts val="0"/>
              </a:spcBef>
              <a:spcAft>
                <a:spcPts val="0"/>
              </a:spcAft>
              <a:buClr>
                <a:srgbClr val="000000"/>
              </a:buClr>
              <a:buSzPts val="1665"/>
              <a:buFont typeface="Courier New"/>
              <a:buChar char="o"/>
            </a:pPr>
            <a:r>
              <a:rPr lang="en-US" sz="1665" b="1" i="0" u="none" strike="noStrike" cap="none">
                <a:solidFill>
                  <a:srgbClr val="000000"/>
                </a:solidFill>
                <a:latin typeface="Cambria"/>
                <a:ea typeface="Cambria"/>
                <a:cs typeface="Cambria"/>
                <a:sym typeface="Cambria"/>
              </a:rPr>
              <a:t>Ruang Kolaborasi</a:t>
            </a:r>
            <a:endParaRPr sz="1665" b="1" i="0" u="none" strike="noStrike" cap="none">
              <a:solidFill>
                <a:srgbClr val="000000"/>
              </a:solidFill>
              <a:latin typeface="Cambria"/>
              <a:ea typeface="Cambria"/>
              <a:cs typeface="Cambria"/>
              <a:sym typeface="Cambria"/>
            </a:endParaRPr>
          </a:p>
          <a:p>
            <a:pPr marL="285750" marR="0" lvl="0" indent="-285750" algn="l" rtl="0">
              <a:lnSpc>
                <a:spcPct val="130000"/>
              </a:lnSpc>
              <a:spcBef>
                <a:spcPts val="0"/>
              </a:spcBef>
              <a:spcAft>
                <a:spcPts val="0"/>
              </a:spcAft>
              <a:buClr>
                <a:srgbClr val="000000"/>
              </a:buClr>
              <a:buSzPts val="1665"/>
              <a:buFont typeface="Courier New"/>
              <a:buChar char="o"/>
            </a:pPr>
            <a:r>
              <a:rPr lang="en-US" sz="1665" b="1" i="0" u="none" strike="noStrike" cap="none">
                <a:solidFill>
                  <a:srgbClr val="000000"/>
                </a:solidFill>
                <a:latin typeface="Cambria"/>
                <a:ea typeface="Cambria"/>
                <a:cs typeface="Cambria"/>
                <a:sym typeface="Cambria"/>
              </a:rPr>
              <a:t>Demonstrasi Kontekstual</a:t>
            </a:r>
            <a:endParaRPr sz="1665" b="1" i="0" u="none" strike="noStrike" cap="none">
              <a:solidFill>
                <a:srgbClr val="000000"/>
              </a:solidFill>
              <a:latin typeface="Cambria"/>
              <a:ea typeface="Cambria"/>
              <a:cs typeface="Cambria"/>
              <a:sym typeface="Cambria"/>
            </a:endParaRPr>
          </a:p>
          <a:p>
            <a:pPr marL="285750" marR="0" lvl="0" indent="-285750" algn="l" rtl="0">
              <a:lnSpc>
                <a:spcPct val="130000"/>
              </a:lnSpc>
              <a:spcBef>
                <a:spcPts val="0"/>
              </a:spcBef>
              <a:spcAft>
                <a:spcPts val="0"/>
              </a:spcAft>
              <a:buClr>
                <a:srgbClr val="000000"/>
              </a:buClr>
              <a:buSzPts val="1665"/>
              <a:buFont typeface="Courier New"/>
              <a:buChar char="o"/>
            </a:pPr>
            <a:r>
              <a:rPr lang="en-US" sz="1665" b="1" i="0" u="none" strike="noStrike" cap="none">
                <a:solidFill>
                  <a:srgbClr val="000000"/>
                </a:solidFill>
                <a:latin typeface="Cambria"/>
                <a:ea typeface="Cambria"/>
                <a:cs typeface="Cambria"/>
                <a:sym typeface="Cambria"/>
              </a:rPr>
              <a:t>Elaborasi Pemahaman</a:t>
            </a:r>
            <a:endParaRPr sz="1665" b="1" i="0" u="none" strike="noStrike" cap="none">
              <a:solidFill>
                <a:srgbClr val="000000"/>
              </a:solidFill>
              <a:latin typeface="Cambria"/>
              <a:ea typeface="Cambria"/>
              <a:cs typeface="Cambria"/>
              <a:sym typeface="Cambria"/>
            </a:endParaRPr>
          </a:p>
          <a:p>
            <a:pPr marL="285750" marR="0" lvl="0" indent="-285750" algn="l" rtl="0">
              <a:lnSpc>
                <a:spcPct val="130000"/>
              </a:lnSpc>
              <a:spcBef>
                <a:spcPts val="0"/>
              </a:spcBef>
              <a:spcAft>
                <a:spcPts val="0"/>
              </a:spcAft>
              <a:buClr>
                <a:srgbClr val="000000"/>
              </a:buClr>
              <a:buSzPts val="1665"/>
              <a:buFont typeface="Courier New"/>
              <a:buChar char="o"/>
            </a:pPr>
            <a:r>
              <a:rPr lang="en-US" sz="1665" b="1" i="0" u="none" strike="noStrike" cap="none">
                <a:solidFill>
                  <a:srgbClr val="000000"/>
                </a:solidFill>
                <a:latin typeface="Cambria"/>
                <a:ea typeface="Cambria"/>
                <a:cs typeface="Cambria"/>
                <a:sym typeface="Cambria"/>
              </a:rPr>
              <a:t>Rencana Aksi Nyata</a:t>
            </a:r>
            <a:endParaRPr sz="1665" b="1" i="0" u="none" strike="noStrike" cap="none">
              <a:solidFill>
                <a:srgbClr val="000000"/>
              </a:solidFill>
              <a:latin typeface="Cambria"/>
              <a:ea typeface="Cambria"/>
              <a:cs typeface="Cambria"/>
              <a:sym typeface="Cambri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3"/>
          <p:cNvSpPr txBox="1">
            <a:spLocks noGrp="1"/>
          </p:cNvSpPr>
          <p:nvPr>
            <p:ph type="body" idx="1"/>
          </p:nvPr>
        </p:nvSpPr>
        <p:spPr>
          <a:xfrm>
            <a:off x="838200" y="2537698"/>
            <a:ext cx="10515600" cy="3590400"/>
          </a:xfrm>
          <a:prstGeom prst="rect">
            <a:avLst/>
          </a:prstGeom>
          <a:noFill/>
          <a:ln>
            <a:noFill/>
          </a:ln>
        </p:spPr>
        <p:txBody>
          <a:bodyPr spcFirstLastPara="1" wrap="square" lIns="91425" tIns="45700" rIns="91425" bIns="45700" anchor="b" anchorCtr="0">
            <a:noAutofit/>
          </a:bodyPr>
          <a:lstStyle/>
          <a:p>
            <a:pPr marL="0" lvl="0" indent="0" algn="just" rtl="0">
              <a:lnSpc>
                <a:spcPct val="80000"/>
              </a:lnSpc>
              <a:spcBef>
                <a:spcPts val="1000"/>
              </a:spcBef>
              <a:spcAft>
                <a:spcPts val="0"/>
              </a:spcAft>
              <a:buSzPts val="605"/>
              <a:buNone/>
            </a:pPr>
            <a:endParaRPr sz="2420" b="1">
              <a:highlight>
                <a:srgbClr val="FFFFFF"/>
              </a:highlight>
              <a:latin typeface="Candara"/>
              <a:ea typeface="Candara"/>
              <a:cs typeface="Candara"/>
              <a:sym typeface="Candara"/>
            </a:endParaRPr>
          </a:p>
          <a:p>
            <a:pPr marL="0" lvl="0" indent="0" algn="just" rtl="0">
              <a:lnSpc>
                <a:spcPct val="80000"/>
              </a:lnSpc>
              <a:spcBef>
                <a:spcPts val="1000"/>
              </a:spcBef>
              <a:spcAft>
                <a:spcPts val="0"/>
              </a:spcAft>
              <a:buSzPts val="605"/>
              <a:buNone/>
            </a:pPr>
            <a:endParaRPr sz="2420" b="1">
              <a:highlight>
                <a:srgbClr val="FFFFFF"/>
              </a:highlight>
              <a:latin typeface="Candara"/>
              <a:ea typeface="Candara"/>
              <a:cs typeface="Candara"/>
              <a:sym typeface="Candara"/>
            </a:endParaRPr>
          </a:p>
        </p:txBody>
      </p:sp>
      <p:sp>
        <p:nvSpPr>
          <p:cNvPr id="367" name="Google Shape;367;p3"/>
          <p:cNvSpPr/>
          <p:nvPr/>
        </p:nvSpPr>
        <p:spPr>
          <a:xfrm>
            <a:off x="526845" y="1597784"/>
            <a:ext cx="3435556" cy="3258696"/>
          </a:xfrm>
          <a:custGeom>
            <a:avLst/>
            <a:gdLst/>
            <a:ahLst/>
            <a:cxnLst/>
            <a:rect l="l" t="t" r="r" b="b"/>
            <a:pathLst>
              <a:path w="3917372" h="2964853" fill="none" extrusionOk="0">
                <a:moveTo>
                  <a:pt x="0" y="0"/>
                </a:moveTo>
                <a:cubicBezTo>
                  <a:pt x="896618" y="-49533"/>
                  <a:pt x="3400796" y="-14809"/>
                  <a:pt x="3917372" y="0"/>
                </a:cubicBezTo>
                <a:cubicBezTo>
                  <a:pt x="4005011" y="798597"/>
                  <a:pt x="3844693" y="1505227"/>
                  <a:pt x="3917372" y="2964853"/>
                </a:cubicBezTo>
                <a:cubicBezTo>
                  <a:pt x="2195304" y="2916622"/>
                  <a:pt x="1209812" y="3049308"/>
                  <a:pt x="0" y="2964853"/>
                </a:cubicBezTo>
                <a:cubicBezTo>
                  <a:pt x="-38581" y="2394041"/>
                  <a:pt x="63341" y="709995"/>
                  <a:pt x="0" y="0"/>
                </a:cubicBezTo>
                <a:close/>
              </a:path>
              <a:path w="3917372" h="2964853" extrusionOk="0">
                <a:moveTo>
                  <a:pt x="0" y="0"/>
                </a:moveTo>
                <a:cubicBezTo>
                  <a:pt x="1750086" y="118645"/>
                  <a:pt x="3194212" y="116012"/>
                  <a:pt x="3917372" y="0"/>
                </a:cubicBezTo>
                <a:cubicBezTo>
                  <a:pt x="3784490" y="1171927"/>
                  <a:pt x="4002323" y="1487972"/>
                  <a:pt x="3917372" y="2964853"/>
                </a:cubicBezTo>
                <a:cubicBezTo>
                  <a:pt x="2275116" y="3099453"/>
                  <a:pt x="1011532" y="2807657"/>
                  <a:pt x="0" y="2964853"/>
                </a:cubicBezTo>
                <a:cubicBezTo>
                  <a:pt x="-20187" y="1975429"/>
                  <a:pt x="-152480" y="366102"/>
                  <a:pt x="0" y="0"/>
                </a:cubicBezTo>
                <a:close/>
              </a:path>
            </a:pathLst>
          </a:custGeom>
          <a:noFill/>
          <a:ln w="12700" cap="flat" cmpd="sng">
            <a:solidFill>
              <a:srgbClr val="1D81F7"/>
            </a:solidFill>
            <a:prstDash val="dash"/>
            <a:round/>
            <a:headEnd type="none" w="sm" len="sm"/>
            <a:tailEnd type="none" w="sm" len="sm"/>
          </a:ln>
        </p:spPr>
        <p:txBody>
          <a:bodyPr spcFirstLastPara="1" wrap="square" lIns="91425" tIns="45700" rIns="91425" bIns="45700" anchor="t" anchorCtr="0">
            <a:noAutofit/>
          </a:bodyPr>
          <a:lstStyle/>
          <a:p>
            <a:pPr marL="0" marR="0" lvl="0" indent="0" algn="ctr" rtl="0">
              <a:lnSpc>
                <a:spcPct val="130000"/>
              </a:lnSpc>
              <a:spcBef>
                <a:spcPts val="0"/>
              </a:spcBef>
              <a:spcAft>
                <a:spcPts val="0"/>
              </a:spcAft>
              <a:buClr>
                <a:srgbClr val="000000"/>
              </a:buClr>
              <a:buSzPts val="2400"/>
              <a:buFont typeface="Arial"/>
              <a:buNone/>
            </a:pPr>
            <a:endParaRPr sz="2400" b="0" i="0" u="none" strike="noStrike" cap="none">
              <a:solidFill>
                <a:srgbClr val="0070C0"/>
              </a:solidFill>
              <a:latin typeface="Arial"/>
              <a:ea typeface="Arial"/>
              <a:cs typeface="Arial"/>
              <a:sym typeface="Arial"/>
            </a:endParaRPr>
          </a:p>
          <a:p>
            <a:pPr marL="0" marR="0" lvl="0" indent="0" algn="ctr" rtl="0">
              <a:lnSpc>
                <a:spcPct val="130000"/>
              </a:lnSpc>
              <a:spcBef>
                <a:spcPts val="0"/>
              </a:spcBef>
              <a:spcAft>
                <a:spcPts val="0"/>
              </a:spcAft>
              <a:buClr>
                <a:srgbClr val="000000"/>
              </a:buClr>
              <a:buSzPts val="1800"/>
              <a:buFont typeface="Arial"/>
              <a:buNone/>
            </a:pPr>
            <a:r>
              <a:rPr lang="en-US" sz="1800" b="1" i="0" u="none" strike="noStrike" cap="none">
                <a:solidFill>
                  <a:srgbClr val="0070C0"/>
                </a:solidFill>
                <a:latin typeface="Cambria"/>
                <a:ea typeface="Cambria"/>
                <a:cs typeface="Cambria"/>
                <a:sym typeface="Cambria"/>
              </a:rPr>
              <a:t>Hal penting lain yang harus diperhatikan saat akan membuat modul ajar adalah ; “Menyesuaikan Lingkup </a:t>
            </a:r>
            <a:r>
              <a:rPr lang="en-US" sz="1800" b="1" i="0" u="none" strike="noStrike" cap="none">
                <a:solidFill>
                  <a:srgbClr val="0070C0"/>
                </a:solidFill>
                <a:latin typeface="Arial"/>
                <a:ea typeface="Arial"/>
                <a:cs typeface="Arial"/>
                <a:sym typeface="Arial"/>
              </a:rPr>
              <a:t>kesiapan belajar, minat, dan tingkat penguasaan kompetensi peserta didik.</a:t>
            </a:r>
            <a:endParaRPr sz="1800" b="1" i="0" u="none" strike="noStrike" cap="none">
              <a:solidFill>
                <a:srgbClr val="0070C0"/>
              </a:solidFill>
              <a:latin typeface="Cambria"/>
              <a:ea typeface="Cambria"/>
              <a:cs typeface="Cambria"/>
              <a:sym typeface="Cambria"/>
            </a:endParaRPr>
          </a:p>
        </p:txBody>
      </p:sp>
      <p:pic>
        <p:nvPicPr>
          <p:cNvPr id="368" name="Google Shape;368;p3" descr="Line arrow Counter clockwise curve"/>
          <p:cNvPicPr preferRelativeResize="0"/>
          <p:nvPr/>
        </p:nvPicPr>
        <p:blipFill rotWithShape="1">
          <a:blip r:embed="rId3">
            <a:alphaModFix/>
          </a:blip>
          <a:srcRect/>
          <a:stretch/>
        </p:blipFill>
        <p:spPr>
          <a:xfrm rot="6581515">
            <a:off x="1940925" y="4096733"/>
            <a:ext cx="2391152" cy="2713066"/>
          </a:xfrm>
          <a:prstGeom prst="rect">
            <a:avLst/>
          </a:prstGeom>
          <a:noFill/>
          <a:ln>
            <a:noFill/>
          </a:ln>
        </p:spPr>
      </p:pic>
      <p:pic>
        <p:nvPicPr>
          <p:cNvPr id="369" name="Google Shape;369;p3"/>
          <p:cNvPicPr preferRelativeResize="0"/>
          <p:nvPr/>
        </p:nvPicPr>
        <p:blipFill rotWithShape="1">
          <a:blip r:embed="rId4">
            <a:alphaModFix/>
          </a:blip>
          <a:srcRect/>
          <a:stretch/>
        </p:blipFill>
        <p:spPr>
          <a:xfrm>
            <a:off x="4602394" y="728285"/>
            <a:ext cx="7254414" cy="5401429"/>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7"/>
          <p:cNvSpPr txBox="1">
            <a:spLocks noGrp="1"/>
          </p:cNvSpPr>
          <p:nvPr>
            <p:ph type="title"/>
          </p:nvPr>
        </p:nvSpPr>
        <p:spPr>
          <a:xfrm>
            <a:off x="1213893" y="1543411"/>
            <a:ext cx="4297500" cy="996300"/>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chemeClr val="dk1"/>
              </a:buClr>
              <a:buSzPct val="185185"/>
              <a:buFont typeface="Candara"/>
              <a:buNone/>
            </a:pPr>
            <a:r>
              <a:rPr lang="en-US" sz="3600">
                <a:solidFill>
                  <a:srgbClr val="2F5496"/>
                </a:solidFill>
              </a:rPr>
              <a:t/>
            </a:r>
            <a:br>
              <a:rPr lang="en-US" sz="3600">
                <a:solidFill>
                  <a:srgbClr val="2F5496"/>
                </a:solidFill>
              </a:rPr>
            </a:br>
            <a:r>
              <a:rPr lang="en-US" sz="3600">
                <a:solidFill>
                  <a:srgbClr val="2F5496"/>
                </a:solidFill>
              </a:rPr>
              <a:t>Contoh Modifikasi Modul Ajar</a:t>
            </a:r>
            <a:endParaRPr sz="3600">
              <a:solidFill>
                <a:srgbClr val="2F5496"/>
              </a:solidFill>
            </a:endParaRPr>
          </a:p>
        </p:txBody>
      </p:sp>
      <p:sp>
        <p:nvSpPr>
          <p:cNvPr id="427" name="Google Shape;427;p7"/>
          <p:cNvSpPr txBox="1">
            <a:spLocks noGrp="1"/>
          </p:cNvSpPr>
          <p:nvPr>
            <p:ph type="body" idx="1"/>
          </p:nvPr>
        </p:nvSpPr>
        <p:spPr>
          <a:xfrm>
            <a:off x="353032" y="3236604"/>
            <a:ext cx="5670000" cy="1500300"/>
          </a:xfrm>
          <a:prstGeom prst="rect">
            <a:avLst/>
          </a:prstGeom>
          <a:noFill/>
          <a:ln>
            <a:noFill/>
          </a:ln>
        </p:spPr>
        <p:txBody>
          <a:bodyPr spcFirstLastPara="1" wrap="square" lIns="91425" tIns="45700" rIns="91425" bIns="45700" anchor="t" anchorCtr="0">
            <a:noAutofit/>
          </a:bodyPr>
          <a:lstStyle/>
          <a:p>
            <a:pPr marL="457200" lvl="0" indent="-228600" algn="l" rtl="0">
              <a:lnSpc>
                <a:spcPct val="170000"/>
              </a:lnSpc>
              <a:spcBef>
                <a:spcPts val="1000"/>
              </a:spcBef>
              <a:spcAft>
                <a:spcPts val="0"/>
              </a:spcAft>
              <a:buSzPts val="2400"/>
              <a:buNone/>
            </a:pPr>
            <a:r>
              <a:rPr lang="en-US" sz="1600">
                <a:solidFill>
                  <a:srgbClr val="0070C0"/>
                </a:solidFill>
                <a:latin typeface="Cambria"/>
                <a:ea typeface="Cambria"/>
                <a:cs typeface="Cambria"/>
                <a:sym typeface="Cambria"/>
              </a:rPr>
              <a:t>	Contoh modifikasi ini bukan ketentuan wajib. Guru diperkenankan untuk membuat modifikasi bentuk lain dengan memilih komponen-komponen yang dianggap penting dan memudahkan sekaligus membantu untuk membuat rancangan yang sederhana namun mudah diimplementasikan di kelas.</a:t>
            </a:r>
            <a:endParaRPr/>
          </a:p>
        </p:txBody>
      </p:sp>
      <p:sp>
        <p:nvSpPr>
          <p:cNvPr id="428" name="Google Shape;428;p7"/>
          <p:cNvSpPr/>
          <p:nvPr/>
        </p:nvSpPr>
        <p:spPr>
          <a:xfrm>
            <a:off x="426000" y="1182088"/>
            <a:ext cx="5670000" cy="5140713"/>
          </a:xfrm>
          <a:custGeom>
            <a:avLst/>
            <a:gdLst/>
            <a:ahLst/>
            <a:cxnLst/>
            <a:rect l="l" t="t" r="r" b="b"/>
            <a:pathLst>
              <a:path w="6575612" h="5140713" extrusionOk="0">
                <a:moveTo>
                  <a:pt x="0" y="856803"/>
                </a:moveTo>
                <a:cubicBezTo>
                  <a:pt x="-54587" y="479374"/>
                  <a:pt x="294713" y="-36707"/>
                  <a:pt x="856803" y="0"/>
                </a:cubicBezTo>
                <a:cubicBezTo>
                  <a:pt x="1140238" y="-23222"/>
                  <a:pt x="1232044" y="-8962"/>
                  <a:pt x="1452597" y="0"/>
                </a:cubicBezTo>
                <a:cubicBezTo>
                  <a:pt x="1673150" y="8962"/>
                  <a:pt x="1906777" y="5025"/>
                  <a:pt x="2107971" y="0"/>
                </a:cubicBezTo>
                <a:cubicBezTo>
                  <a:pt x="2309165" y="-5025"/>
                  <a:pt x="2563495" y="19718"/>
                  <a:pt x="2763344" y="0"/>
                </a:cubicBezTo>
                <a:cubicBezTo>
                  <a:pt x="2963193" y="-19718"/>
                  <a:pt x="3098971" y="-3850"/>
                  <a:pt x="3299559" y="0"/>
                </a:cubicBezTo>
                <a:cubicBezTo>
                  <a:pt x="3500148" y="3850"/>
                  <a:pt x="3678174" y="14684"/>
                  <a:pt x="3835774" y="0"/>
                </a:cubicBezTo>
                <a:lnTo>
                  <a:pt x="3835774" y="0"/>
                </a:lnTo>
                <a:cubicBezTo>
                  <a:pt x="4042966" y="-12361"/>
                  <a:pt x="4221893" y="6483"/>
                  <a:pt x="4350864" y="0"/>
                </a:cubicBezTo>
                <a:cubicBezTo>
                  <a:pt x="4479835" y="-6483"/>
                  <a:pt x="4723737" y="17037"/>
                  <a:pt x="4898831" y="0"/>
                </a:cubicBezTo>
                <a:cubicBezTo>
                  <a:pt x="5073925" y="-17037"/>
                  <a:pt x="5346182" y="20879"/>
                  <a:pt x="5479677" y="0"/>
                </a:cubicBezTo>
                <a:cubicBezTo>
                  <a:pt x="5583280" y="9165"/>
                  <a:pt x="5651002" y="6044"/>
                  <a:pt x="5718809" y="0"/>
                </a:cubicBezTo>
                <a:cubicBezTo>
                  <a:pt x="6208216" y="-46060"/>
                  <a:pt x="6565187" y="437095"/>
                  <a:pt x="6575612" y="856803"/>
                </a:cubicBezTo>
                <a:cubicBezTo>
                  <a:pt x="6570262" y="1033020"/>
                  <a:pt x="6562702" y="1274241"/>
                  <a:pt x="6575612" y="1435128"/>
                </a:cubicBezTo>
                <a:cubicBezTo>
                  <a:pt x="6588522" y="1596016"/>
                  <a:pt x="6598084" y="1809898"/>
                  <a:pt x="6575612" y="1927776"/>
                </a:cubicBezTo>
                <a:cubicBezTo>
                  <a:pt x="6553140" y="2045654"/>
                  <a:pt x="6550092" y="2236304"/>
                  <a:pt x="6575612" y="2463263"/>
                </a:cubicBezTo>
                <a:cubicBezTo>
                  <a:pt x="6601132" y="2690222"/>
                  <a:pt x="6570225" y="2769874"/>
                  <a:pt x="6575612" y="2998749"/>
                </a:cubicBezTo>
                <a:cubicBezTo>
                  <a:pt x="6682998" y="3156930"/>
                  <a:pt x="6753948" y="3242344"/>
                  <a:pt x="6863665" y="3464664"/>
                </a:cubicBezTo>
                <a:cubicBezTo>
                  <a:pt x="6973383" y="3686984"/>
                  <a:pt x="7026284" y="3703985"/>
                  <a:pt x="7110956" y="3864647"/>
                </a:cubicBezTo>
                <a:cubicBezTo>
                  <a:pt x="7195628" y="4025309"/>
                  <a:pt x="7333147" y="4209586"/>
                  <a:pt x="7390856" y="4317376"/>
                </a:cubicBezTo>
                <a:cubicBezTo>
                  <a:pt x="7185970" y="4297455"/>
                  <a:pt x="7086881" y="4288980"/>
                  <a:pt x="6966929" y="4299983"/>
                </a:cubicBezTo>
                <a:cubicBezTo>
                  <a:pt x="6846977" y="4310986"/>
                  <a:pt x="6703727" y="4278778"/>
                  <a:pt x="6575612" y="4283928"/>
                </a:cubicBezTo>
                <a:cubicBezTo>
                  <a:pt x="6575613" y="4283921"/>
                  <a:pt x="6575613" y="4283916"/>
                  <a:pt x="6575612" y="4283910"/>
                </a:cubicBezTo>
                <a:cubicBezTo>
                  <a:pt x="6630895" y="4792261"/>
                  <a:pt x="6186410" y="5101433"/>
                  <a:pt x="5718809" y="5140713"/>
                </a:cubicBezTo>
                <a:cubicBezTo>
                  <a:pt x="5643288" y="5145990"/>
                  <a:pt x="5546168" y="5129116"/>
                  <a:pt x="5479677" y="5140713"/>
                </a:cubicBezTo>
                <a:cubicBezTo>
                  <a:pt x="5351760" y="5116657"/>
                  <a:pt x="5047452" y="5150070"/>
                  <a:pt x="4915270" y="5140713"/>
                </a:cubicBezTo>
                <a:cubicBezTo>
                  <a:pt x="4783088" y="5131356"/>
                  <a:pt x="4615143" y="5122296"/>
                  <a:pt x="4367303" y="5140713"/>
                </a:cubicBezTo>
                <a:cubicBezTo>
                  <a:pt x="4119463" y="5159130"/>
                  <a:pt x="4021382" y="5127043"/>
                  <a:pt x="3835774" y="5140713"/>
                </a:cubicBezTo>
                <a:lnTo>
                  <a:pt x="3835774" y="5140713"/>
                </a:lnTo>
                <a:cubicBezTo>
                  <a:pt x="3634063" y="5118242"/>
                  <a:pt x="3351762" y="5125619"/>
                  <a:pt x="3210190" y="5140713"/>
                </a:cubicBezTo>
                <a:cubicBezTo>
                  <a:pt x="3068618" y="5155807"/>
                  <a:pt x="2845032" y="5143825"/>
                  <a:pt x="2644186" y="5140713"/>
                </a:cubicBezTo>
                <a:cubicBezTo>
                  <a:pt x="2443340" y="5137601"/>
                  <a:pt x="2183216" y="5119496"/>
                  <a:pt x="2018602" y="5140713"/>
                </a:cubicBezTo>
                <a:cubicBezTo>
                  <a:pt x="1853988" y="5161930"/>
                  <a:pt x="1657101" y="5153901"/>
                  <a:pt x="1512177" y="5140713"/>
                </a:cubicBezTo>
                <a:cubicBezTo>
                  <a:pt x="1367253" y="5127525"/>
                  <a:pt x="1032548" y="5124489"/>
                  <a:pt x="856803" y="5140713"/>
                </a:cubicBezTo>
                <a:cubicBezTo>
                  <a:pt x="321108" y="5109724"/>
                  <a:pt x="6619" y="4801471"/>
                  <a:pt x="0" y="4283910"/>
                </a:cubicBezTo>
                <a:cubicBezTo>
                  <a:pt x="-1" y="4283918"/>
                  <a:pt x="0" y="4283924"/>
                  <a:pt x="0" y="4283928"/>
                </a:cubicBezTo>
                <a:cubicBezTo>
                  <a:pt x="12608" y="4010656"/>
                  <a:pt x="-8499" y="3896737"/>
                  <a:pt x="0" y="3679894"/>
                </a:cubicBezTo>
                <a:cubicBezTo>
                  <a:pt x="8499" y="3463051"/>
                  <a:pt x="-27550" y="3287246"/>
                  <a:pt x="0" y="2998749"/>
                </a:cubicBezTo>
                <a:lnTo>
                  <a:pt x="0" y="2998749"/>
                </a:lnTo>
                <a:cubicBezTo>
                  <a:pt x="-15032" y="2746715"/>
                  <a:pt x="1187" y="2567495"/>
                  <a:pt x="0" y="2441843"/>
                </a:cubicBezTo>
                <a:cubicBezTo>
                  <a:pt x="-1187" y="2316191"/>
                  <a:pt x="4448" y="2112734"/>
                  <a:pt x="0" y="1949195"/>
                </a:cubicBezTo>
                <a:cubicBezTo>
                  <a:pt x="-4448" y="1785656"/>
                  <a:pt x="19382" y="1669522"/>
                  <a:pt x="0" y="1456548"/>
                </a:cubicBezTo>
                <a:cubicBezTo>
                  <a:pt x="-19382" y="1243574"/>
                  <a:pt x="29363" y="1129615"/>
                  <a:pt x="0" y="856803"/>
                </a:cubicBezTo>
                <a:close/>
              </a:path>
            </a:pathLst>
          </a:custGeom>
          <a:noFill/>
          <a:ln w="28575" cap="flat" cmpd="sng">
            <a:solidFill>
              <a:srgbClr val="1D81F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29" name="Google Shape;429;p7"/>
          <p:cNvSpPr txBox="1"/>
          <p:nvPr/>
        </p:nvSpPr>
        <p:spPr>
          <a:xfrm>
            <a:off x="-754653" y="2149484"/>
            <a:ext cx="4297500" cy="996300"/>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chemeClr val="dk1"/>
              </a:buClr>
              <a:buSzPts val="5185"/>
              <a:buFont typeface="Candara"/>
              <a:buNone/>
            </a:pPr>
            <a:r>
              <a:rPr lang="en-US" sz="2800" b="0" i="0" u="none" strike="noStrike" cap="none">
                <a:solidFill>
                  <a:srgbClr val="2F5496"/>
                </a:solidFill>
                <a:latin typeface="Arial"/>
                <a:ea typeface="Arial"/>
                <a:cs typeface="Arial"/>
                <a:sym typeface="Arial"/>
              </a:rPr>
              <a:t/>
            </a:r>
            <a:br>
              <a:rPr lang="en-US" sz="2800" b="0" i="0" u="none" strike="noStrike" cap="none">
                <a:solidFill>
                  <a:srgbClr val="2F5496"/>
                </a:solidFill>
                <a:latin typeface="Arial"/>
                <a:ea typeface="Arial"/>
                <a:cs typeface="Arial"/>
                <a:sym typeface="Arial"/>
              </a:rPr>
            </a:br>
            <a:r>
              <a:rPr lang="en-US" sz="2800" b="0" i="0" u="none" strike="noStrike" cap="none">
                <a:solidFill>
                  <a:srgbClr val="2F5496"/>
                </a:solidFill>
                <a:latin typeface="Arial"/>
                <a:ea typeface="Arial"/>
                <a:cs typeface="Arial"/>
                <a:sym typeface="Arial"/>
              </a:rPr>
              <a:t>INGAT!</a:t>
            </a:r>
            <a:endParaRPr sz="1400" b="0" i="0" u="none" strike="noStrike" cap="none">
              <a:solidFill>
                <a:srgbClr val="000000"/>
              </a:solidFill>
              <a:latin typeface="Arial"/>
              <a:ea typeface="Arial"/>
              <a:cs typeface="Arial"/>
              <a:sym typeface="Arial"/>
            </a:endParaRPr>
          </a:p>
        </p:txBody>
      </p:sp>
      <p:sp>
        <p:nvSpPr>
          <p:cNvPr id="430" name="Google Shape;430;p7"/>
          <p:cNvSpPr txBox="1"/>
          <p:nvPr/>
        </p:nvSpPr>
        <p:spPr>
          <a:xfrm>
            <a:off x="6188175" y="6076075"/>
            <a:ext cx="4297500" cy="6834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1800">
                <a:solidFill>
                  <a:srgbClr val="2F5496"/>
                </a:solidFill>
              </a:rPr>
              <a:t>Contoh modifikasi modul ajar terlampir pada LMS.</a:t>
            </a:r>
            <a:endParaRPr sz="400">
              <a:solidFill>
                <a:schemeClr val="dk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g1091af776f5_0_162"/>
          <p:cNvSpPr/>
          <p:nvPr/>
        </p:nvSpPr>
        <p:spPr>
          <a:xfrm>
            <a:off x="7082119" y="1308848"/>
            <a:ext cx="4240200" cy="4240200"/>
          </a:xfrm>
          <a:prstGeom prst="ellipse">
            <a:avLst/>
          </a:prstGeom>
          <a:solidFill>
            <a:srgbClr val="FFC000"/>
          </a:solidFill>
          <a:ln w="127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36" name="Google Shape;436;g1091af776f5_0_162"/>
          <p:cNvSpPr txBox="1">
            <a:spLocks noGrp="1"/>
          </p:cNvSpPr>
          <p:nvPr>
            <p:ph type="title"/>
          </p:nvPr>
        </p:nvSpPr>
        <p:spPr>
          <a:xfrm>
            <a:off x="537882" y="1949824"/>
            <a:ext cx="5123400" cy="2037900"/>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rgbClr val="1D81F7"/>
              </a:buClr>
              <a:buSzPct val="100000"/>
              <a:buFont typeface="Candara"/>
              <a:buNone/>
            </a:pPr>
            <a:r>
              <a:rPr lang="en-US" b="1"/>
              <a:t>RUANG</a:t>
            </a:r>
            <a:br>
              <a:rPr lang="en-US" b="1"/>
            </a:br>
            <a:r>
              <a:rPr lang="en-US" b="1"/>
              <a:t>KOLABORASI</a:t>
            </a:r>
            <a:endParaRPr/>
          </a:p>
        </p:txBody>
      </p:sp>
      <p:cxnSp>
        <p:nvCxnSpPr>
          <p:cNvPr id="437" name="Google Shape;437;g1091af776f5_0_162"/>
          <p:cNvCxnSpPr/>
          <p:nvPr/>
        </p:nvCxnSpPr>
        <p:spPr>
          <a:xfrm>
            <a:off x="712694" y="4087903"/>
            <a:ext cx="4625700" cy="0"/>
          </a:xfrm>
          <a:prstGeom prst="straightConnector1">
            <a:avLst/>
          </a:prstGeom>
          <a:noFill/>
          <a:ln w="19050" cap="flat" cmpd="sng">
            <a:solidFill>
              <a:schemeClr val="accent2"/>
            </a:solidFill>
            <a:prstDash val="solid"/>
            <a:miter lim="800000"/>
            <a:headEnd type="none" w="sm" len="sm"/>
            <a:tailEnd type="none" w="sm" len="sm"/>
          </a:ln>
        </p:spPr>
      </p:cxnSp>
      <p:sp>
        <p:nvSpPr>
          <p:cNvPr id="438" name="Google Shape;438;g1091af776f5_0_162"/>
          <p:cNvSpPr/>
          <p:nvPr/>
        </p:nvSpPr>
        <p:spPr>
          <a:xfrm>
            <a:off x="6880413" y="1109382"/>
            <a:ext cx="4639200" cy="4639200"/>
          </a:xfrm>
          <a:prstGeom prst="ellipse">
            <a:avLst/>
          </a:prstGeom>
          <a:noFill/>
          <a:ln w="57150" cap="flat" cmpd="sng">
            <a:solidFill>
              <a:srgbClr val="1D81F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39" name="Google Shape;439;g1091af776f5_0_162" descr="dry eye awareness month — Foundation blog — Dry Eye Foundation"/>
          <p:cNvPicPr preferRelativeResize="0"/>
          <p:nvPr/>
        </p:nvPicPr>
        <p:blipFill rotWithShape="1">
          <a:blip r:embed="rId3">
            <a:alphaModFix/>
          </a:blip>
          <a:srcRect/>
          <a:stretch/>
        </p:blipFill>
        <p:spPr>
          <a:xfrm>
            <a:off x="7382928" y="1611897"/>
            <a:ext cx="3634203" cy="3634203"/>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g1091af776f5_0_170"/>
          <p:cNvSpPr txBox="1">
            <a:spLocks noGrp="1"/>
          </p:cNvSpPr>
          <p:nvPr>
            <p:ph type="title"/>
          </p:nvPr>
        </p:nvSpPr>
        <p:spPr>
          <a:xfrm>
            <a:off x="655093" y="791571"/>
            <a:ext cx="4297500" cy="996300"/>
          </a:xfrm>
          <a:prstGeom prst="rect">
            <a:avLst/>
          </a:prstGeom>
          <a:noFill/>
          <a:ln>
            <a:noFill/>
          </a:ln>
        </p:spPr>
        <p:txBody>
          <a:bodyPr spcFirstLastPara="1" wrap="square" lIns="91425" tIns="45700" rIns="91425" bIns="45700" anchor="b" anchorCtr="0">
            <a:normAutofit fontScale="90000"/>
          </a:bodyPr>
          <a:lstStyle/>
          <a:p>
            <a:pPr marL="0" lvl="0" indent="0" algn="l" rtl="0">
              <a:lnSpc>
                <a:spcPct val="90000"/>
              </a:lnSpc>
              <a:spcBef>
                <a:spcPts val="0"/>
              </a:spcBef>
              <a:spcAft>
                <a:spcPts val="0"/>
              </a:spcAft>
              <a:buClr>
                <a:schemeClr val="dk1"/>
              </a:buClr>
              <a:buSzPct val="185185"/>
              <a:buFont typeface="Candara"/>
              <a:buNone/>
            </a:pPr>
            <a:r>
              <a:rPr lang="en-US" sz="3600">
                <a:solidFill>
                  <a:srgbClr val="2F5496"/>
                </a:solidFill>
                <a:latin typeface="Cambria"/>
                <a:ea typeface="Cambria"/>
                <a:cs typeface="Cambria"/>
                <a:sym typeface="Cambria"/>
              </a:rPr>
              <a:t>Mari</a:t>
            </a:r>
            <a:r>
              <a:rPr lang="en-US" sz="3600">
                <a:solidFill>
                  <a:srgbClr val="2F5496"/>
                </a:solidFill>
              </a:rPr>
              <a:t> bekerja bersama!</a:t>
            </a:r>
            <a:endParaRPr sz="3600">
              <a:solidFill>
                <a:srgbClr val="2F5496"/>
              </a:solidFill>
            </a:endParaRPr>
          </a:p>
        </p:txBody>
      </p:sp>
      <p:sp>
        <p:nvSpPr>
          <p:cNvPr id="445" name="Google Shape;445;g1091af776f5_0_170"/>
          <p:cNvSpPr txBox="1">
            <a:spLocks noGrp="1"/>
          </p:cNvSpPr>
          <p:nvPr>
            <p:ph type="body" idx="1"/>
          </p:nvPr>
        </p:nvSpPr>
        <p:spPr>
          <a:xfrm>
            <a:off x="386080" y="2062480"/>
            <a:ext cx="5550548" cy="3928327"/>
          </a:xfrm>
          <a:prstGeom prst="rect">
            <a:avLst/>
          </a:prstGeom>
          <a:noFill/>
          <a:ln>
            <a:noFill/>
          </a:ln>
        </p:spPr>
        <p:txBody>
          <a:bodyPr spcFirstLastPara="1" wrap="square" lIns="91425" tIns="45700" rIns="91425" bIns="45700" anchor="t" anchorCtr="0">
            <a:normAutofit fontScale="77500" lnSpcReduction="20000"/>
          </a:bodyPr>
          <a:lstStyle/>
          <a:p>
            <a:pPr marL="571500" lvl="0" indent="-328533" algn="l" rtl="0">
              <a:lnSpc>
                <a:spcPct val="90000"/>
              </a:lnSpc>
              <a:spcBef>
                <a:spcPts val="1000"/>
              </a:spcBef>
              <a:spcAft>
                <a:spcPts val="0"/>
              </a:spcAft>
              <a:buSzPct val="116891"/>
              <a:buFont typeface="Noto Sans Symbols"/>
              <a:buChar char="▪"/>
            </a:pPr>
            <a:r>
              <a:rPr lang="en-US" dirty="0">
                <a:solidFill>
                  <a:schemeClr val="accent1"/>
                </a:solidFill>
                <a:latin typeface="Cambria"/>
                <a:ea typeface="Cambria"/>
                <a:cs typeface="Cambria"/>
                <a:sym typeface="Cambria"/>
              </a:rPr>
              <a:t>Bersama </a:t>
            </a:r>
            <a:r>
              <a:rPr lang="en-US" dirty="0" err="1">
                <a:solidFill>
                  <a:schemeClr val="accent1"/>
                </a:solidFill>
                <a:latin typeface="Cambria"/>
                <a:ea typeface="Cambria"/>
                <a:cs typeface="Cambria"/>
                <a:sym typeface="Cambria"/>
              </a:rPr>
              <a:t>teman</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dalam</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kelompok</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pilihlah</a:t>
            </a:r>
            <a:r>
              <a:rPr lang="en-US" dirty="0">
                <a:solidFill>
                  <a:schemeClr val="accent1"/>
                </a:solidFill>
                <a:latin typeface="Cambria"/>
                <a:ea typeface="Cambria"/>
                <a:cs typeface="Cambria"/>
                <a:sym typeface="Cambria"/>
              </a:rPr>
              <a:t> salah </a:t>
            </a:r>
            <a:r>
              <a:rPr lang="en-US" dirty="0" err="1">
                <a:solidFill>
                  <a:schemeClr val="accent1"/>
                </a:solidFill>
                <a:latin typeface="Cambria"/>
                <a:ea typeface="Cambria"/>
                <a:cs typeface="Cambria"/>
                <a:sym typeface="Cambria"/>
              </a:rPr>
              <a:t>satu</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modul</a:t>
            </a:r>
            <a:r>
              <a:rPr lang="en-US" dirty="0">
                <a:solidFill>
                  <a:schemeClr val="accent1"/>
                </a:solidFill>
                <a:latin typeface="Cambria"/>
                <a:ea typeface="Cambria"/>
                <a:cs typeface="Cambria"/>
                <a:sym typeface="Cambria"/>
              </a:rPr>
              <a:t> ajar yang </a:t>
            </a:r>
            <a:r>
              <a:rPr lang="en-US" dirty="0" err="1">
                <a:solidFill>
                  <a:schemeClr val="accent1"/>
                </a:solidFill>
                <a:latin typeface="Cambria"/>
                <a:ea typeface="Cambria"/>
                <a:cs typeface="Cambria"/>
                <a:sym typeface="Cambria"/>
              </a:rPr>
              <a:t>tersedia</a:t>
            </a:r>
            <a:r>
              <a:rPr lang="en-US" dirty="0">
                <a:solidFill>
                  <a:schemeClr val="accent1"/>
                </a:solidFill>
                <a:latin typeface="Cambria"/>
                <a:ea typeface="Cambria"/>
                <a:cs typeface="Cambria"/>
                <a:sym typeface="Cambria"/>
              </a:rPr>
              <a:t> pada platform digital dan link </a:t>
            </a:r>
            <a:r>
              <a:rPr lang="en-US" dirty="0" err="1">
                <a:solidFill>
                  <a:schemeClr val="accent1"/>
                </a:solidFill>
                <a:latin typeface="Cambria"/>
                <a:ea typeface="Cambria"/>
                <a:cs typeface="Cambria"/>
                <a:sym typeface="Cambria"/>
              </a:rPr>
              <a:t>modul</a:t>
            </a:r>
            <a:r>
              <a:rPr lang="en-US" dirty="0">
                <a:solidFill>
                  <a:schemeClr val="accent1"/>
                </a:solidFill>
                <a:latin typeface="Cambria"/>
                <a:ea typeface="Cambria"/>
                <a:cs typeface="Cambria"/>
                <a:sym typeface="Cambria"/>
              </a:rPr>
              <a:t> ajar </a:t>
            </a:r>
            <a:r>
              <a:rPr lang="en-US" dirty="0" err="1">
                <a:solidFill>
                  <a:schemeClr val="accent1"/>
                </a:solidFill>
                <a:latin typeface="Cambria"/>
                <a:ea typeface="Cambria"/>
                <a:cs typeface="Cambria"/>
                <a:sym typeface="Cambria"/>
              </a:rPr>
              <a:t>untuk</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dimodifikasi</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sesuai</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dengan</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kebutuhan</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kondisi</a:t>
            </a:r>
            <a:r>
              <a:rPr lang="en-US" dirty="0">
                <a:solidFill>
                  <a:schemeClr val="accent1"/>
                </a:solidFill>
                <a:latin typeface="Cambria"/>
                <a:ea typeface="Cambria"/>
                <a:cs typeface="Cambria"/>
                <a:sym typeface="Cambria"/>
              </a:rPr>
              <a:t> dan </a:t>
            </a:r>
            <a:r>
              <a:rPr lang="en-US" dirty="0" err="1">
                <a:solidFill>
                  <a:schemeClr val="accent1"/>
                </a:solidFill>
                <a:latin typeface="Cambria"/>
                <a:ea typeface="Cambria"/>
                <a:cs typeface="Cambria"/>
                <a:sym typeface="Cambria"/>
              </a:rPr>
              <a:t>karakteristik</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sekolah</a:t>
            </a:r>
            <a:r>
              <a:rPr lang="en-US" dirty="0">
                <a:solidFill>
                  <a:schemeClr val="accent1"/>
                </a:solidFill>
                <a:latin typeface="Cambria"/>
                <a:ea typeface="Cambria"/>
                <a:cs typeface="Cambria"/>
                <a:sym typeface="Cambria"/>
              </a:rPr>
              <a:t>-masing-masing.</a:t>
            </a:r>
            <a:endParaRPr dirty="0">
              <a:solidFill>
                <a:schemeClr val="accent1"/>
              </a:solidFill>
              <a:latin typeface="Cambria"/>
              <a:ea typeface="Cambria"/>
              <a:cs typeface="Cambria"/>
              <a:sym typeface="Cambria"/>
            </a:endParaRPr>
          </a:p>
          <a:p>
            <a:pPr marL="571500" lvl="0" indent="-328533" algn="l" rtl="0">
              <a:lnSpc>
                <a:spcPct val="90000"/>
              </a:lnSpc>
              <a:spcBef>
                <a:spcPts val="1000"/>
              </a:spcBef>
              <a:spcAft>
                <a:spcPts val="0"/>
              </a:spcAft>
              <a:buSzPct val="116891"/>
              <a:buFont typeface="Noto Sans Symbols"/>
              <a:buChar char="▪"/>
            </a:pPr>
            <a:r>
              <a:rPr lang="en-US" dirty="0" err="1">
                <a:solidFill>
                  <a:schemeClr val="accent1"/>
                </a:solidFill>
                <a:latin typeface="Cambria"/>
                <a:ea typeface="Cambria"/>
                <a:cs typeface="Cambria"/>
                <a:sym typeface="Cambria"/>
              </a:rPr>
              <a:t>Sesuaikan</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rancangan</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kegiatan</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dengan</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tujuan</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pembelajaran</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langkah-langkah</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pembelajaran</a:t>
            </a:r>
            <a:r>
              <a:rPr lang="en-US" dirty="0">
                <a:solidFill>
                  <a:schemeClr val="accent1"/>
                </a:solidFill>
                <a:latin typeface="Cambria"/>
                <a:ea typeface="Cambria"/>
                <a:cs typeface="Cambria"/>
                <a:sym typeface="Cambria"/>
              </a:rPr>
              <a:t> dan </a:t>
            </a:r>
            <a:r>
              <a:rPr lang="en-US" dirty="0" err="1">
                <a:solidFill>
                  <a:schemeClr val="accent1"/>
                </a:solidFill>
                <a:latin typeface="Cambria"/>
                <a:ea typeface="Cambria"/>
                <a:cs typeface="Cambria"/>
                <a:sym typeface="Cambria"/>
              </a:rPr>
              <a:t>penilaian</a:t>
            </a:r>
            <a:r>
              <a:rPr lang="en-US" dirty="0">
                <a:solidFill>
                  <a:schemeClr val="accent1"/>
                </a:solidFill>
                <a:latin typeface="Cambria"/>
                <a:ea typeface="Cambria"/>
                <a:cs typeface="Cambria"/>
                <a:sym typeface="Cambria"/>
              </a:rPr>
              <a:t>/</a:t>
            </a:r>
            <a:r>
              <a:rPr lang="en-US" dirty="0" err="1">
                <a:solidFill>
                  <a:schemeClr val="accent1"/>
                </a:solidFill>
                <a:latin typeface="Cambria"/>
                <a:ea typeface="Cambria"/>
                <a:cs typeface="Cambria"/>
                <a:sym typeface="Cambria"/>
              </a:rPr>
              <a:t>asesmen</a:t>
            </a:r>
            <a:r>
              <a:rPr lang="en-US" dirty="0">
                <a:solidFill>
                  <a:schemeClr val="accent1"/>
                </a:solidFill>
                <a:latin typeface="Cambria"/>
                <a:ea typeface="Cambria"/>
                <a:cs typeface="Cambria"/>
                <a:sym typeface="Cambria"/>
              </a:rPr>
              <a:t> yang </a:t>
            </a:r>
            <a:r>
              <a:rPr lang="en-US" dirty="0" err="1">
                <a:solidFill>
                  <a:schemeClr val="accent1"/>
                </a:solidFill>
                <a:latin typeface="Cambria"/>
                <a:ea typeface="Cambria"/>
                <a:cs typeface="Cambria"/>
                <a:sym typeface="Cambria"/>
              </a:rPr>
              <a:t>tepat</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dari</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modul</a:t>
            </a:r>
            <a:r>
              <a:rPr lang="en-US" dirty="0">
                <a:solidFill>
                  <a:schemeClr val="accent1"/>
                </a:solidFill>
                <a:latin typeface="Cambria"/>
                <a:ea typeface="Cambria"/>
                <a:cs typeface="Cambria"/>
                <a:sym typeface="Cambria"/>
              </a:rPr>
              <a:t> ajar yang </a:t>
            </a:r>
            <a:r>
              <a:rPr lang="en-US" dirty="0" err="1">
                <a:solidFill>
                  <a:schemeClr val="accent1"/>
                </a:solidFill>
                <a:latin typeface="Cambria"/>
                <a:ea typeface="Cambria"/>
                <a:cs typeface="Cambria"/>
                <a:sym typeface="Cambria"/>
              </a:rPr>
              <a:t>dimodifikasi</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tersebut</a:t>
            </a:r>
            <a:r>
              <a:rPr lang="en-US" dirty="0">
                <a:solidFill>
                  <a:schemeClr val="accent1"/>
                </a:solidFill>
                <a:latin typeface="Cambria"/>
                <a:ea typeface="Cambria"/>
                <a:cs typeface="Cambria"/>
                <a:sym typeface="Cambria"/>
              </a:rPr>
              <a:t>.</a:t>
            </a:r>
          </a:p>
          <a:p>
            <a:pPr marL="571500" lvl="0" indent="-328533" algn="l" rtl="0">
              <a:lnSpc>
                <a:spcPct val="90000"/>
              </a:lnSpc>
              <a:spcBef>
                <a:spcPts val="1000"/>
              </a:spcBef>
              <a:spcAft>
                <a:spcPts val="0"/>
              </a:spcAft>
              <a:buSzPct val="116891"/>
              <a:buFont typeface="Noto Sans Symbols"/>
              <a:buChar char="▪"/>
            </a:pPr>
            <a:r>
              <a:rPr lang="en-US" dirty="0" err="1">
                <a:solidFill>
                  <a:schemeClr val="accent1"/>
                </a:solidFill>
                <a:latin typeface="Cambria"/>
                <a:ea typeface="Cambria"/>
                <a:cs typeface="Cambria"/>
                <a:sym typeface="Cambria"/>
              </a:rPr>
              <a:t>Pilihlah</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bahan</a:t>
            </a:r>
            <a:r>
              <a:rPr lang="en-US" dirty="0">
                <a:solidFill>
                  <a:schemeClr val="accent1"/>
                </a:solidFill>
                <a:latin typeface="Cambria"/>
                <a:ea typeface="Cambria"/>
                <a:cs typeface="Cambria"/>
                <a:sym typeface="Cambria"/>
              </a:rPr>
              <a:t> ajar yang </a:t>
            </a:r>
            <a:r>
              <a:rPr lang="en-US" dirty="0" err="1">
                <a:solidFill>
                  <a:schemeClr val="accent1"/>
                </a:solidFill>
                <a:latin typeface="Cambria"/>
                <a:ea typeface="Cambria"/>
                <a:cs typeface="Cambria"/>
                <a:sym typeface="Cambria"/>
              </a:rPr>
              <a:t>relevan</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dengan</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modul</a:t>
            </a:r>
            <a:r>
              <a:rPr lang="en-US" dirty="0">
                <a:solidFill>
                  <a:schemeClr val="accent1"/>
                </a:solidFill>
                <a:latin typeface="Cambria"/>
                <a:ea typeface="Cambria"/>
                <a:cs typeface="Cambria"/>
                <a:sym typeface="Cambria"/>
              </a:rPr>
              <a:t> ajar yang </a:t>
            </a:r>
            <a:r>
              <a:rPr lang="en-US" dirty="0" err="1">
                <a:solidFill>
                  <a:schemeClr val="accent1"/>
                </a:solidFill>
                <a:latin typeface="Cambria"/>
                <a:ea typeface="Cambria"/>
                <a:cs typeface="Cambria"/>
                <a:sym typeface="Cambria"/>
              </a:rPr>
              <a:t>dikembangkan</a:t>
            </a:r>
            <a:r>
              <a:rPr lang="en-US" dirty="0">
                <a:solidFill>
                  <a:schemeClr val="accent1"/>
                </a:solidFill>
                <a:latin typeface="Cambria"/>
                <a:ea typeface="Cambria"/>
                <a:cs typeface="Cambria"/>
                <a:sym typeface="Cambria"/>
              </a:rPr>
              <a:t>.</a:t>
            </a:r>
            <a:endParaRPr dirty="0">
              <a:solidFill>
                <a:schemeClr val="accent1"/>
              </a:solidFill>
              <a:latin typeface="Cambria"/>
              <a:ea typeface="Cambria"/>
              <a:cs typeface="Cambria"/>
              <a:sym typeface="Cambria"/>
            </a:endParaRPr>
          </a:p>
          <a:p>
            <a:pPr marL="571500" lvl="0" indent="-328533" algn="l" rtl="0">
              <a:lnSpc>
                <a:spcPct val="90000"/>
              </a:lnSpc>
              <a:spcBef>
                <a:spcPts val="1000"/>
              </a:spcBef>
              <a:spcAft>
                <a:spcPts val="0"/>
              </a:spcAft>
              <a:buSzPct val="116891"/>
              <a:buFont typeface="Noto Sans Symbols"/>
              <a:buChar char="▪"/>
            </a:pPr>
            <a:r>
              <a:rPr lang="en-US" dirty="0" err="1">
                <a:solidFill>
                  <a:schemeClr val="accent1"/>
                </a:solidFill>
                <a:latin typeface="Cambria"/>
                <a:ea typeface="Cambria"/>
                <a:cs typeface="Cambria"/>
                <a:sym typeface="Cambria"/>
              </a:rPr>
              <a:t>Setelah</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selesai</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berdiskusi</a:t>
            </a:r>
            <a:r>
              <a:rPr lang="en-US" dirty="0">
                <a:solidFill>
                  <a:schemeClr val="accent1"/>
                </a:solidFill>
                <a:latin typeface="Cambria"/>
                <a:ea typeface="Cambria"/>
                <a:cs typeface="Cambria"/>
                <a:sym typeface="Cambria"/>
              </a:rPr>
              <a:t>, masing-masing </a:t>
            </a:r>
            <a:r>
              <a:rPr lang="en-US" dirty="0" err="1">
                <a:solidFill>
                  <a:schemeClr val="accent1"/>
                </a:solidFill>
                <a:latin typeface="Cambria"/>
                <a:ea typeface="Cambria"/>
                <a:cs typeface="Cambria"/>
                <a:sym typeface="Cambria"/>
              </a:rPr>
              <a:t>kelompok</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melakukan</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presentasi</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hasil</a:t>
            </a:r>
            <a:r>
              <a:rPr lang="en-US" dirty="0">
                <a:solidFill>
                  <a:schemeClr val="accent1"/>
                </a:solidFill>
                <a:latin typeface="Cambria"/>
                <a:ea typeface="Cambria"/>
                <a:cs typeface="Cambria"/>
                <a:sym typeface="Cambria"/>
              </a:rPr>
              <a:t> </a:t>
            </a:r>
            <a:r>
              <a:rPr lang="en-US" dirty="0" err="1">
                <a:solidFill>
                  <a:schemeClr val="accent1"/>
                </a:solidFill>
                <a:latin typeface="Cambria"/>
                <a:ea typeface="Cambria"/>
                <a:cs typeface="Cambria"/>
                <a:sym typeface="Cambria"/>
              </a:rPr>
              <a:t>diskusi</a:t>
            </a:r>
            <a:r>
              <a:rPr lang="en-US" dirty="0">
                <a:solidFill>
                  <a:schemeClr val="accent1"/>
                </a:solidFill>
                <a:latin typeface="Cambria"/>
                <a:ea typeface="Cambria"/>
                <a:cs typeface="Cambria"/>
                <a:sym typeface="Cambria"/>
              </a:rPr>
              <a:t>. </a:t>
            </a:r>
            <a:endParaRPr dirty="0">
              <a:solidFill>
                <a:schemeClr val="accent1"/>
              </a:solidFill>
              <a:latin typeface="Cambria"/>
              <a:ea typeface="Cambria"/>
              <a:cs typeface="Cambria"/>
              <a:sym typeface="Cambria"/>
            </a:endParaRPr>
          </a:p>
          <a:p>
            <a:pPr marL="0" lvl="0" indent="0" algn="l" rtl="0">
              <a:lnSpc>
                <a:spcPct val="90000"/>
              </a:lnSpc>
              <a:spcBef>
                <a:spcPts val="1000"/>
              </a:spcBef>
              <a:spcAft>
                <a:spcPts val="0"/>
              </a:spcAft>
              <a:buSzPct val="116891"/>
              <a:buNone/>
            </a:pPr>
            <a:endParaRPr dirty="0">
              <a:solidFill>
                <a:schemeClr val="dk1"/>
              </a:solidFill>
              <a:latin typeface="Cambria"/>
              <a:ea typeface="Cambria"/>
              <a:cs typeface="Cambria"/>
              <a:sym typeface="Cambri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g1091af776f5_0_175"/>
          <p:cNvSpPr txBox="1">
            <a:spLocks noGrp="1"/>
          </p:cNvSpPr>
          <p:nvPr>
            <p:ph type="title"/>
          </p:nvPr>
        </p:nvSpPr>
        <p:spPr>
          <a:xfrm>
            <a:off x="537882" y="1949824"/>
            <a:ext cx="5123400" cy="20379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1D81F7"/>
              </a:buClr>
              <a:buSzPts val="6000"/>
              <a:buFont typeface="Candara"/>
              <a:buNone/>
            </a:pPr>
            <a:r>
              <a:rPr lang="en-US" b="1"/>
              <a:t>REFLEKSI</a:t>
            </a:r>
            <a:br>
              <a:rPr lang="en-US" b="1"/>
            </a:br>
            <a:r>
              <a:rPr lang="en-US" b="1"/>
              <a:t>TERBIMBING</a:t>
            </a:r>
            <a:endParaRPr/>
          </a:p>
        </p:txBody>
      </p:sp>
      <p:cxnSp>
        <p:nvCxnSpPr>
          <p:cNvPr id="451" name="Google Shape;451;g1091af776f5_0_175"/>
          <p:cNvCxnSpPr/>
          <p:nvPr/>
        </p:nvCxnSpPr>
        <p:spPr>
          <a:xfrm>
            <a:off x="712694" y="4087903"/>
            <a:ext cx="4625700" cy="0"/>
          </a:xfrm>
          <a:prstGeom prst="straightConnector1">
            <a:avLst/>
          </a:prstGeom>
          <a:noFill/>
          <a:ln w="19050" cap="flat" cmpd="sng">
            <a:solidFill>
              <a:schemeClr val="accent2"/>
            </a:solidFill>
            <a:prstDash val="solid"/>
            <a:miter lim="800000"/>
            <a:headEnd type="none" w="sm" len="sm"/>
            <a:tailEnd type="none" w="sm" len="sm"/>
          </a:ln>
        </p:spPr>
      </p:cxnSp>
      <p:sp>
        <p:nvSpPr>
          <p:cNvPr id="452" name="Google Shape;452;g1091af776f5_0_175"/>
          <p:cNvSpPr/>
          <p:nvPr/>
        </p:nvSpPr>
        <p:spPr>
          <a:xfrm>
            <a:off x="6880413" y="1109382"/>
            <a:ext cx="4639200" cy="4639200"/>
          </a:xfrm>
          <a:prstGeom prst="ellipse">
            <a:avLst/>
          </a:prstGeom>
          <a:noFill/>
          <a:ln w="57150" cap="flat" cmpd="sng">
            <a:solidFill>
              <a:srgbClr val="1D81F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Google Shape;457;g1091af776f5_0_181"/>
          <p:cNvSpPr txBox="1">
            <a:spLocks noGrp="1"/>
          </p:cNvSpPr>
          <p:nvPr>
            <p:ph type="title"/>
          </p:nvPr>
        </p:nvSpPr>
        <p:spPr>
          <a:xfrm>
            <a:off x="627797" y="805217"/>
            <a:ext cx="4324800" cy="9825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6000"/>
              <a:buFont typeface="Candara"/>
              <a:buNone/>
            </a:pPr>
            <a:r>
              <a:rPr lang="en-US" sz="3600" b="1">
                <a:solidFill>
                  <a:srgbClr val="2F5496"/>
                </a:solidFill>
              </a:rPr>
              <a:t>Refleksi Diri</a:t>
            </a:r>
            <a:endParaRPr sz="3600" b="1">
              <a:solidFill>
                <a:srgbClr val="2F5496"/>
              </a:solidFill>
            </a:endParaRPr>
          </a:p>
        </p:txBody>
      </p:sp>
      <p:sp>
        <p:nvSpPr>
          <p:cNvPr id="458" name="Google Shape;458;g1091af776f5_0_181"/>
          <p:cNvSpPr txBox="1">
            <a:spLocks noGrp="1"/>
          </p:cNvSpPr>
          <p:nvPr>
            <p:ph type="body" idx="1"/>
          </p:nvPr>
        </p:nvSpPr>
        <p:spPr>
          <a:xfrm>
            <a:off x="409425" y="2088100"/>
            <a:ext cx="5364600" cy="4358700"/>
          </a:xfrm>
          <a:prstGeom prst="rect">
            <a:avLst/>
          </a:prstGeom>
          <a:noFill/>
          <a:ln>
            <a:noFill/>
          </a:ln>
        </p:spPr>
        <p:txBody>
          <a:bodyPr spcFirstLastPara="1" wrap="square" lIns="91425" tIns="45700" rIns="91425" bIns="45700" anchor="t" anchorCtr="0">
            <a:noAutofit/>
          </a:bodyPr>
          <a:lstStyle/>
          <a:p>
            <a:pPr marL="228600" lvl="0" indent="0" algn="just" rtl="0">
              <a:lnSpc>
                <a:spcPct val="70000"/>
              </a:lnSpc>
              <a:spcBef>
                <a:spcPts val="1000"/>
              </a:spcBef>
              <a:spcAft>
                <a:spcPts val="0"/>
              </a:spcAft>
              <a:buSzPts val="1232"/>
              <a:buNone/>
            </a:pPr>
            <a:r>
              <a:rPr lang="en-US" sz="2137">
                <a:solidFill>
                  <a:schemeClr val="accent1"/>
                </a:solidFill>
                <a:latin typeface="Cambria"/>
                <a:ea typeface="Cambria"/>
                <a:cs typeface="Cambria"/>
                <a:sym typeface="Cambria"/>
              </a:rPr>
              <a:t>Narasumber menunjuk 1 orang peserta untuk menjawab pertanyaan refleksi diri. Penjawab pertama diperbolehkan menunjuk peserta lain untuk menjawab pertanyaan refleksi berikutnya. Jawaban dijawab bersama dengan penguatan oleh narasumber.</a:t>
            </a:r>
            <a:endParaRPr sz="2280">
              <a:latin typeface="Cambria"/>
              <a:ea typeface="Cambria"/>
              <a:cs typeface="Cambria"/>
              <a:sym typeface="Cambria"/>
            </a:endParaRPr>
          </a:p>
          <a:p>
            <a:pPr marL="228600" lvl="0" indent="0" algn="l" rtl="0">
              <a:lnSpc>
                <a:spcPct val="70000"/>
              </a:lnSpc>
              <a:spcBef>
                <a:spcPts val="1000"/>
              </a:spcBef>
              <a:spcAft>
                <a:spcPts val="0"/>
              </a:spcAft>
              <a:buSzPts val="1232"/>
              <a:buNone/>
            </a:pPr>
            <a:r>
              <a:rPr lang="en-US" sz="2137">
                <a:solidFill>
                  <a:schemeClr val="accent1"/>
                </a:solidFill>
                <a:latin typeface="Cambria"/>
                <a:ea typeface="Cambria"/>
                <a:cs typeface="Cambria"/>
                <a:sym typeface="Cambria"/>
              </a:rPr>
              <a:t>Pertanyaannya diantaranya :</a:t>
            </a:r>
            <a:endParaRPr sz="2280">
              <a:latin typeface="Cambria"/>
              <a:ea typeface="Cambria"/>
              <a:cs typeface="Cambria"/>
              <a:sym typeface="Cambria"/>
            </a:endParaRPr>
          </a:p>
          <a:p>
            <a:pPr marL="571500" lvl="0" indent="-316505" algn="l" rtl="0">
              <a:lnSpc>
                <a:spcPct val="70000"/>
              </a:lnSpc>
              <a:spcBef>
                <a:spcPts val="1000"/>
              </a:spcBef>
              <a:spcAft>
                <a:spcPts val="0"/>
              </a:spcAft>
              <a:buSzPts val="2373"/>
              <a:buFont typeface="Cambria"/>
              <a:buChar char="▪"/>
            </a:pPr>
            <a:r>
              <a:rPr lang="en-US" sz="2137">
                <a:solidFill>
                  <a:schemeClr val="accent1"/>
                </a:solidFill>
                <a:latin typeface="Cambria"/>
                <a:ea typeface="Cambria"/>
                <a:cs typeface="Cambria"/>
                <a:sym typeface="Cambria"/>
              </a:rPr>
              <a:t>Apa saja tantangan yang dihadapi dalam memodifikasi modul ajar?</a:t>
            </a:r>
            <a:endParaRPr sz="2137">
              <a:solidFill>
                <a:schemeClr val="accent1"/>
              </a:solidFill>
              <a:latin typeface="Cambria"/>
              <a:ea typeface="Cambria"/>
              <a:cs typeface="Cambria"/>
              <a:sym typeface="Cambria"/>
            </a:endParaRPr>
          </a:p>
          <a:p>
            <a:pPr marL="571500" lvl="0" indent="-316505" algn="l" rtl="0">
              <a:lnSpc>
                <a:spcPct val="70000"/>
              </a:lnSpc>
              <a:spcBef>
                <a:spcPts val="1000"/>
              </a:spcBef>
              <a:spcAft>
                <a:spcPts val="0"/>
              </a:spcAft>
              <a:buSzPts val="2373"/>
              <a:buFont typeface="Cambria"/>
              <a:buChar char="▪"/>
            </a:pPr>
            <a:r>
              <a:rPr lang="en-US" sz="2137">
                <a:solidFill>
                  <a:schemeClr val="accent1"/>
                </a:solidFill>
                <a:latin typeface="Cambria"/>
                <a:ea typeface="Cambria"/>
                <a:cs typeface="Cambria"/>
                <a:sym typeface="Cambria"/>
              </a:rPr>
              <a:t>Bagian mana dari modul ajar yang belum dipahami dan masih membutuhkan pemahaman yang lebih?</a:t>
            </a:r>
            <a:endParaRPr sz="2280">
              <a:latin typeface="Cambria"/>
              <a:ea typeface="Cambria"/>
              <a:cs typeface="Cambria"/>
              <a:sym typeface="Cambria"/>
            </a:endParaRPr>
          </a:p>
          <a:p>
            <a:pPr marL="571500" lvl="0" indent="-316505" algn="l" rtl="0">
              <a:lnSpc>
                <a:spcPct val="70000"/>
              </a:lnSpc>
              <a:spcBef>
                <a:spcPts val="1000"/>
              </a:spcBef>
              <a:spcAft>
                <a:spcPts val="0"/>
              </a:spcAft>
              <a:buSzPts val="2373"/>
              <a:buFont typeface="Cambria"/>
              <a:buChar char="▪"/>
            </a:pPr>
            <a:r>
              <a:rPr lang="en-US" sz="2137">
                <a:solidFill>
                  <a:schemeClr val="accent1"/>
                </a:solidFill>
                <a:latin typeface="Cambria"/>
                <a:ea typeface="Cambria"/>
                <a:cs typeface="Cambria"/>
                <a:sym typeface="Cambria"/>
              </a:rPr>
              <a:t>Kesulitan apa yang muncul terkait asesmen yang direncanakan dalam modul ajar?</a:t>
            </a:r>
            <a:endParaRPr sz="2280">
              <a:latin typeface="Cambria"/>
              <a:ea typeface="Cambria"/>
              <a:cs typeface="Cambria"/>
              <a:sym typeface="Cambria"/>
            </a:endParaRPr>
          </a:p>
          <a:p>
            <a:pPr marL="571500" lvl="0" indent="-190500" algn="l" rtl="0">
              <a:lnSpc>
                <a:spcPct val="70000"/>
              </a:lnSpc>
              <a:spcBef>
                <a:spcPts val="1000"/>
              </a:spcBef>
              <a:spcAft>
                <a:spcPts val="0"/>
              </a:spcAft>
              <a:buSzPts val="1232"/>
              <a:buFont typeface="Noto Sans Symbols"/>
              <a:buNone/>
            </a:pPr>
            <a:endParaRPr sz="2280">
              <a:solidFill>
                <a:schemeClr val="accent1"/>
              </a:solidFill>
              <a:latin typeface="Cambria"/>
              <a:ea typeface="Cambria"/>
              <a:cs typeface="Cambria"/>
              <a:sym typeface="Cambria"/>
            </a:endParaRPr>
          </a:p>
          <a:p>
            <a:pPr marL="114300" lvl="0" indent="0" algn="l" rtl="0">
              <a:lnSpc>
                <a:spcPct val="70000"/>
              </a:lnSpc>
              <a:spcBef>
                <a:spcPts val="1000"/>
              </a:spcBef>
              <a:spcAft>
                <a:spcPts val="0"/>
              </a:spcAft>
              <a:buSzPts val="1232"/>
              <a:buNone/>
            </a:pPr>
            <a:endParaRPr sz="1340">
              <a:solidFill>
                <a:schemeClr val="dk1"/>
              </a:solidFill>
            </a:endParaRPr>
          </a:p>
          <a:p>
            <a:pPr marL="114300" lvl="0" indent="0" algn="l" rtl="0">
              <a:lnSpc>
                <a:spcPct val="70000"/>
              </a:lnSpc>
              <a:spcBef>
                <a:spcPts val="1000"/>
              </a:spcBef>
              <a:spcAft>
                <a:spcPts val="0"/>
              </a:spcAft>
              <a:buSzPts val="1232"/>
              <a:buNone/>
            </a:pPr>
            <a:endParaRPr sz="1340">
              <a:solidFill>
                <a:schemeClr val="dk1"/>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g1091af776f5_0_186"/>
          <p:cNvSpPr/>
          <p:nvPr/>
        </p:nvSpPr>
        <p:spPr>
          <a:xfrm>
            <a:off x="7082119" y="1308848"/>
            <a:ext cx="4240200" cy="4240200"/>
          </a:xfrm>
          <a:prstGeom prst="ellipse">
            <a:avLst/>
          </a:prstGeom>
          <a:solidFill>
            <a:srgbClr val="FFC000"/>
          </a:solidFill>
          <a:ln w="127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4" name="Google Shape;464;g1091af776f5_0_186"/>
          <p:cNvSpPr txBox="1">
            <a:spLocks noGrp="1"/>
          </p:cNvSpPr>
          <p:nvPr>
            <p:ph type="title"/>
          </p:nvPr>
        </p:nvSpPr>
        <p:spPr>
          <a:xfrm>
            <a:off x="537881" y="1949824"/>
            <a:ext cx="5562600" cy="2037900"/>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rgbClr val="1D81F7"/>
              </a:buClr>
              <a:buSzPct val="100000"/>
              <a:buFont typeface="Candara"/>
              <a:buNone/>
            </a:pPr>
            <a:r>
              <a:rPr lang="en-US" b="1"/>
              <a:t>DEMONSTRASI KONTEKSTUAL</a:t>
            </a:r>
            <a:endParaRPr/>
          </a:p>
        </p:txBody>
      </p:sp>
      <p:cxnSp>
        <p:nvCxnSpPr>
          <p:cNvPr id="465" name="Google Shape;465;g1091af776f5_0_186"/>
          <p:cNvCxnSpPr/>
          <p:nvPr/>
        </p:nvCxnSpPr>
        <p:spPr>
          <a:xfrm>
            <a:off x="712694" y="4087903"/>
            <a:ext cx="4625700" cy="0"/>
          </a:xfrm>
          <a:prstGeom prst="straightConnector1">
            <a:avLst/>
          </a:prstGeom>
          <a:noFill/>
          <a:ln w="19050" cap="flat" cmpd="sng">
            <a:solidFill>
              <a:schemeClr val="accent2"/>
            </a:solidFill>
            <a:prstDash val="solid"/>
            <a:miter lim="800000"/>
            <a:headEnd type="none" w="sm" len="sm"/>
            <a:tailEnd type="none" w="sm" len="sm"/>
          </a:ln>
        </p:spPr>
      </p:cxnSp>
      <p:sp>
        <p:nvSpPr>
          <p:cNvPr id="466" name="Google Shape;466;g1091af776f5_0_186"/>
          <p:cNvSpPr/>
          <p:nvPr/>
        </p:nvSpPr>
        <p:spPr>
          <a:xfrm>
            <a:off x="6880413" y="1109382"/>
            <a:ext cx="4639200" cy="4639200"/>
          </a:xfrm>
          <a:prstGeom prst="ellipse">
            <a:avLst/>
          </a:prstGeom>
          <a:noFill/>
          <a:ln w="57150" cap="flat" cmpd="sng">
            <a:solidFill>
              <a:srgbClr val="1D81F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67" name="Google Shape;467;g1091af776f5_0_186" descr="dry eye awareness month — Foundation blog — Dry Eye Foundation"/>
          <p:cNvPicPr preferRelativeResize="0"/>
          <p:nvPr/>
        </p:nvPicPr>
        <p:blipFill rotWithShape="1">
          <a:blip r:embed="rId3">
            <a:alphaModFix/>
          </a:blip>
          <a:srcRect/>
          <a:stretch/>
        </p:blipFill>
        <p:spPr>
          <a:xfrm>
            <a:off x="7382928" y="1611897"/>
            <a:ext cx="3634203" cy="3634203"/>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sp>
        <p:nvSpPr>
          <p:cNvPr id="472" name="Google Shape;472;g1091af776f5_0_194"/>
          <p:cNvSpPr txBox="1">
            <a:spLocks noGrp="1"/>
          </p:cNvSpPr>
          <p:nvPr>
            <p:ph type="title"/>
          </p:nvPr>
        </p:nvSpPr>
        <p:spPr>
          <a:xfrm>
            <a:off x="286603" y="1105469"/>
            <a:ext cx="5650200" cy="99630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SzPts val="6000"/>
              <a:buNone/>
            </a:pPr>
            <a:r>
              <a:rPr lang="en-US" sz="4400" b="1">
                <a:solidFill>
                  <a:srgbClr val="2F5496"/>
                </a:solidFill>
              </a:rPr>
              <a:t>Sesi Tugas Individual</a:t>
            </a:r>
            <a:endParaRPr sz="4400" b="1">
              <a:solidFill>
                <a:srgbClr val="2F5496"/>
              </a:solidFill>
            </a:endParaRPr>
          </a:p>
        </p:txBody>
      </p:sp>
      <p:sp>
        <p:nvSpPr>
          <p:cNvPr id="473" name="Google Shape;473;g1091af776f5_0_194"/>
          <p:cNvSpPr txBox="1">
            <a:spLocks noGrp="1"/>
          </p:cNvSpPr>
          <p:nvPr>
            <p:ph type="body" idx="1"/>
          </p:nvPr>
        </p:nvSpPr>
        <p:spPr>
          <a:xfrm>
            <a:off x="554993" y="2726808"/>
            <a:ext cx="5541000" cy="3888900"/>
          </a:xfrm>
          <a:prstGeom prst="rect">
            <a:avLst/>
          </a:prstGeom>
          <a:noFill/>
          <a:ln w="9525" cap="flat" cmpd="sng">
            <a:solidFill>
              <a:srgbClr val="0049B4"/>
            </a:solidFill>
            <a:prstDash val="solid"/>
            <a:round/>
            <a:headEnd type="none" w="sm" len="sm"/>
            <a:tailEnd type="none" w="sm" len="sm"/>
          </a:ln>
        </p:spPr>
        <p:txBody>
          <a:bodyPr spcFirstLastPara="1" wrap="square" lIns="91425" tIns="45700" rIns="91425" bIns="45700" anchor="t" anchorCtr="0">
            <a:noAutofit/>
          </a:bodyPr>
          <a:lstStyle/>
          <a:p>
            <a:pPr marL="114300" lvl="0" indent="0" algn="l" rtl="0">
              <a:lnSpc>
                <a:spcPct val="115000"/>
              </a:lnSpc>
              <a:spcBef>
                <a:spcPts val="1000"/>
              </a:spcBef>
              <a:spcAft>
                <a:spcPts val="0"/>
              </a:spcAft>
              <a:buSzPts val="1232"/>
              <a:buNone/>
            </a:pPr>
            <a:r>
              <a:rPr lang="en-US" sz="2323" dirty="0" err="1">
                <a:solidFill>
                  <a:schemeClr val="dk1"/>
                </a:solidFill>
                <a:latin typeface="Cambria"/>
                <a:ea typeface="Cambria"/>
                <a:cs typeface="Cambria"/>
                <a:sym typeface="Cambria"/>
              </a:rPr>
              <a:t>Pilihlah</a:t>
            </a:r>
            <a:r>
              <a:rPr lang="en-US" sz="2323" dirty="0">
                <a:solidFill>
                  <a:schemeClr val="dk1"/>
                </a:solidFill>
                <a:latin typeface="Cambria"/>
                <a:ea typeface="Cambria"/>
                <a:cs typeface="Cambria"/>
                <a:sym typeface="Cambria"/>
              </a:rPr>
              <a:t> salah </a:t>
            </a:r>
            <a:r>
              <a:rPr lang="en-US" sz="2323" dirty="0" err="1">
                <a:solidFill>
                  <a:schemeClr val="dk1"/>
                </a:solidFill>
                <a:latin typeface="Cambria"/>
                <a:ea typeface="Cambria"/>
                <a:cs typeface="Cambria"/>
                <a:sym typeface="Cambria"/>
              </a:rPr>
              <a:t>satu</a:t>
            </a:r>
            <a:r>
              <a:rPr lang="en-US" sz="2323" dirty="0">
                <a:solidFill>
                  <a:schemeClr val="dk1"/>
                </a:solidFill>
                <a:latin typeface="Cambria"/>
                <a:ea typeface="Cambria"/>
                <a:cs typeface="Cambria"/>
                <a:sym typeface="Cambria"/>
              </a:rPr>
              <a:t> </a:t>
            </a:r>
            <a:r>
              <a:rPr lang="en-US" sz="2323" dirty="0" err="1">
                <a:solidFill>
                  <a:schemeClr val="dk1"/>
                </a:solidFill>
                <a:latin typeface="Cambria"/>
                <a:ea typeface="Cambria"/>
                <a:cs typeface="Cambria"/>
                <a:sym typeface="Cambria"/>
              </a:rPr>
              <a:t>modul</a:t>
            </a:r>
            <a:r>
              <a:rPr lang="en-US" sz="2323" dirty="0">
                <a:solidFill>
                  <a:schemeClr val="dk1"/>
                </a:solidFill>
                <a:latin typeface="Cambria"/>
                <a:ea typeface="Cambria"/>
                <a:cs typeface="Cambria"/>
                <a:sym typeface="Cambria"/>
              </a:rPr>
              <a:t> ajar pada platform digital dan link yang </a:t>
            </a:r>
            <a:r>
              <a:rPr lang="en-US" sz="2323" dirty="0" err="1">
                <a:solidFill>
                  <a:schemeClr val="dk1"/>
                </a:solidFill>
                <a:latin typeface="Cambria"/>
                <a:ea typeface="Cambria"/>
                <a:cs typeface="Cambria"/>
                <a:sym typeface="Cambria"/>
              </a:rPr>
              <a:t>telah</a:t>
            </a:r>
            <a:r>
              <a:rPr lang="en-US" sz="2323" dirty="0">
                <a:solidFill>
                  <a:schemeClr val="dk1"/>
                </a:solidFill>
                <a:latin typeface="Cambria"/>
                <a:ea typeface="Cambria"/>
                <a:cs typeface="Cambria"/>
                <a:sym typeface="Cambria"/>
              </a:rPr>
              <a:t> </a:t>
            </a:r>
            <a:r>
              <a:rPr lang="en-US" sz="2323" dirty="0" err="1">
                <a:solidFill>
                  <a:schemeClr val="dk1"/>
                </a:solidFill>
                <a:latin typeface="Cambria"/>
                <a:ea typeface="Cambria"/>
                <a:cs typeface="Cambria"/>
                <a:sym typeface="Cambria"/>
              </a:rPr>
              <a:t>disediakan</a:t>
            </a:r>
            <a:r>
              <a:rPr lang="en-US" sz="2323" dirty="0">
                <a:solidFill>
                  <a:schemeClr val="dk1"/>
                </a:solidFill>
                <a:latin typeface="Cambria"/>
                <a:ea typeface="Cambria"/>
                <a:cs typeface="Cambria"/>
                <a:sym typeface="Cambria"/>
              </a:rPr>
              <a:t>, </a:t>
            </a:r>
            <a:r>
              <a:rPr lang="en-US" sz="2323" dirty="0" err="1">
                <a:solidFill>
                  <a:schemeClr val="dk1"/>
                </a:solidFill>
                <a:latin typeface="Cambria"/>
                <a:ea typeface="Cambria"/>
                <a:cs typeface="Cambria"/>
                <a:sym typeface="Cambria"/>
              </a:rPr>
              <a:t>kemudian</a:t>
            </a:r>
            <a:r>
              <a:rPr lang="en-US" sz="2323" dirty="0">
                <a:solidFill>
                  <a:schemeClr val="dk1"/>
                </a:solidFill>
                <a:latin typeface="Cambria"/>
                <a:ea typeface="Cambria"/>
                <a:cs typeface="Cambria"/>
                <a:sym typeface="Cambria"/>
              </a:rPr>
              <a:t> </a:t>
            </a:r>
            <a:r>
              <a:rPr lang="en-US" sz="2323" dirty="0" err="1">
                <a:solidFill>
                  <a:schemeClr val="dk1"/>
                </a:solidFill>
                <a:latin typeface="Cambria"/>
                <a:ea typeface="Cambria"/>
                <a:cs typeface="Cambria"/>
                <a:sym typeface="Cambria"/>
              </a:rPr>
              <a:t>analisis</a:t>
            </a:r>
            <a:r>
              <a:rPr lang="en-US" sz="2323" dirty="0">
                <a:solidFill>
                  <a:schemeClr val="dk1"/>
                </a:solidFill>
                <a:latin typeface="Cambria"/>
                <a:ea typeface="Cambria"/>
                <a:cs typeface="Cambria"/>
                <a:sym typeface="Cambria"/>
              </a:rPr>
              <a:t> </a:t>
            </a:r>
            <a:r>
              <a:rPr lang="en-US" sz="2323" dirty="0" err="1">
                <a:solidFill>
                  <a:schemeClr val="dk1"/>
                </a:solidFill>
                <a:latin typeface="Cambria"/>
                <a:ea typeface="Cambria"/>
                <a:cs typeface="Cambria"/>
                <a:sym typeface="Cambria"/>
              </a:rPr>
              <a:t>tujuan</a:t>
            </a:r>
            <a:r>
              <a:rPr lang="en-US" sz="2323" dirty="0">
                <a:solidFill>
                  <a:schemeClr val="dk1"/>
                </a:solidFill>
                <a:latin typeface="Cambria"/>
                <a:ea typeface="Cambria"/>
                <a:cs typeface="Cambria"/>
                <a:sym typeface="Cambria"/>
              </a:rPr>
              <a:t> </a:t>
            </a:r>
            <a:r>
              <a:rPr lang="en-US" sz="2323" dirty="0" err="1">
                <a:solidFill>
                  <a:schemeClr val="dk1"/>
                </a:solidFill>
                <a:latin typeface="Cambria"/>
                <a:ea typeface="Cambria"/>
                <a:cs typeface="Cambria"/>
                <a:sym typeface="Cambria"/>
              </a:rPr>
              <a:t>pembelajaran</a:t>
            </a:r>
            <a:r>
              <a:rPr lang="en-US" sz="2323" dirty="0">
                <a:solidFill>
                  <a:schemeClr val="dk1"/>
                </a:solidFill>
                <a:latin typeface="Cambria"/>
                <a:ea typeface="Cambria"/>
                <a:cs typeface="Cambria"/>
                <a:sym typeface="Cambria"/>
              </a:rPr>
              <a:t>, </a:t>
            </a:r>
            <a:r>
              <a:rPr lang="en-US" sz="2323" dirty="0" err="1">
                <a:solidFill>
                  <a:schemeClr val="dk1"/>
                </a:solidFill>
                <a:latin typeface="Cambria"/>
                <a:ea typeface="Cambria"/>
                <a:cs typeface="Cambria"/>
                <a:sym typeface="Cambria"/>
              </a:rPr>
              <a:t>aktivitas</a:t>
            </a:r>
            <a:r>
              <a:rPr lang="en-US" sz="2323" dirty="0">
                <a:solidFill>
                  <a:schemeClr val="dk1"/>
                </a:solidFill>
                <a:latin typeface="Cambria"/>
                <a:ea typeface="Cambria"/>
                <a:cs typeface="Cambria"/>
                <a:sym typeface="Cambria"/>
              </a:rPr>
              <a:t>/Langkah-</a:t>
            </a:r>
            <a:r>
              <a:rPr lang="en-US" sz="2323" dirty="0" err="1">
                <a:solidFill>
                  <a:schemeClr val="dk1"/>
                </a:solidFill>
                <a:latin typeface="Cambria"/>
                <a:ea typeface="Cambria"/>
                <a:cs typeface="Cambria"/>
                <a:sym typeface="Cambria"/>
              </a:rPr>
              <a:t>langkah</a:t>
            </a:r>
            <a:r>
              <a:rPr lang="en-US" sz="2323" dirty="0">
                <a:solidFill>
                  <a:schemeClr val="dk1"/>
                </a:solidFill>
                <a:latin typeface="Cambria"/>
                <a:ea typeface="Cambria"/>
                <a:cs typeface="Cambria"/>
                <a:sym typeface="Cambria"/>
              </a:rPr>
              <a:t> </a:t>
            </a:r>
            <a:r>
              <a:rPr lang="en-US" sz="2323" dirty="0" err="1">
                <a:solidFill>
                  <a:schemeClr val="dk1"/>
                </a:solidFill>
                <a:latin typeface="Cambria"/>
                <a:ea typeface="Cambria"/>
                <a:cs typeface="Cambria"/>
                <a:sym typeface="Cambria"/>
              </a:rPr>
              <a:t>kegiatan</a:t>
            </a:r>
            <a:r>
              <a:rPr lang="en-US" sz="2323" dirty="0">
                <a:solidFill>
                  <a:schemeClr val="dk1"/>
                </a:solidFill>
                <a:latin typeface="Cambria"/>
                <a:ea typeface="Cambria"/>
                <a:cs typeface="Cambria"/>
                <a:sym typeface="Cambria"/>
              </a:rPr>
              <a:t> </a:t>
            </a:r>
            <a:r>
              <a:rPr lang="en-US" sz="2323" dirty="0" err="1">
                <a:solidFill>
                  <a:schemeClr val="dk1"/>
                </a:solidFill>
                <a:latin typeface="Cambria"/>
                <a:ea typeface="Cambria"/>
                <a:cs typeface="Cambria"/>
                <a:sym typeface="Cambria"/>
              </a:rPr>
              <a:t>pembelajaran</a:t>
            </a:r>
            <a:r>
              <a:rPr lang="en-US" sz="2323" dirty="0">
                <a:solidFill>
                  <a:schemeClr val="dk1"/>
                </a:solidFill>
                <a:latin typeface="Cambria"/>
                <a:ea typeface="Cambria"/>
                <a:cs typeface="Cambria"/>
                <a:sym typeface="Cambria"/>
              </a:rPr>
              <a:t> dan </a:t>
            </a:r>
            <a:r>
              <a:rPr lang="en-US" sz="2323" dirty="0" err="1">
                <a:solidFill>
                  <a:schemeClr val="dk1"/>
                </a:solidFill>
                <a:latin typeface="Cambria"/>
                <a:ea typeface="Cambria"/>
                <a:cs typeface="Cambria"/>
                <a:sym typeface="Cambria"/>
              </a:rPr>
              <a:t>asesmen</a:t>
            </a:r>
            <a:r>
              <a:rPr lang="en-US" sz="2323" dirty="0">
                <a:solidFill>
                  <a:schemeClr val="dk1"/>
                </a:solidFill>
                <a:latin typeface="Cambria"/>
                <a:ea typeface="Cambria"/>
                <a:cs typeface="Cambria"/>
                <a:sym typeface="Cambria"/>
              </a:rPr>
              <a:t> yang </a:t>
            </a:r>
            <a:r>
              <a:rPr lang="en-US" sz="2323" dirty="0" err="1">
                <a:solidFill>
                  <a:schemeClr val="dk1"/>
                </a:solidFill>
                <a:latin typeface="Cambria"/>
                <a:ea typeface="Cambria"/>
                <a:cs typeface="Cambria"/>
                <a:sym typeface="Cambria"/>
              </a:rPr>
              <a:t>sesuai</a:t>
            </a:r>
            <a:r>
              <a:rPr lang="en-US" sz="2323" dirty="0">
                <a:solidFill>
                  <a:schemeClr val="dk1"/>
                </a:solidFill>
                <a:latin typeface="Cambria"/>
                <a:ea typeface="Cambria"/>
                <a:cs typeface="Cambria"/>
                <a:sym typeface="Cambria"/>
              </a:rPr>
              <a:t> </a:t>
            </a:r>
            <a:r>
              <a:rPr lang="en-US" sz="2323" dirty="0" err="1">
                <a:solidFill>
                  <a:schemeClr val="dk1"/>
                </a:solidFill>
                <a:latin typeface="Cambria"/>
                <a:ea typeface="Cambria"/>
                <a:cs typeface="Cambria"/>
                <a:sym typeface="Cambria"/>
              </a:rPr>
              <a:t>dari</a:t>
            </a:r>
            <a:r>
              <a:rPr lang="en-US" sz="2323" dirty="0">
                <a:solidFill>
                  <a:schemeClr val="dk1"/>
                </a:solidFill>
                <a:latin typeface="Cambria"/>
                <a:ea typeface="Cambria"/>
                <a:cs typeface="Cambria"/>
                <a:sym typeface="Cambria"/>
              </a:rPr>
              <a:t> </a:t>
            </a:r>
            <a:r>
              <a:rPr lang="en-US" sz="2323" dirty="0" err="1">
                <a:solidFill>
                  <a:schemeClr val="dk1"/>
                </a:solidFill>
                <a:latin typeface="Cambria"/>
                <a:ea typeface="Cambria"/>
                <a:cs typeface="Cambria"/>
                <a:sym typeface="Cambria"/>
              </a:rPr>
              <a:t>modul</a:t>
            </a:r>
            <a:r>
              <a:rPr lang="en-US" sz="2323" dirty="0">
                <a:solidFill>
                  <a:schemeClr val="dk1"/>
                </a:solidFill>
                <a:latin typeface="Cambria"/>
                <a:ea typeface="Cambria"/>
                <a:cs typeface="Cambria"/>
                <a:sym typeface="Cambria"/>
              </a:rPr>
              <a:t> ajar yang </a:t>
            </a:r>
            <a:r>
              <a:rPr lang="en-US" sz="2323" dirty="0" err="1">
                <a:solidFill>
                  <a:schemeClr val="dk1"/>
                </a:solidFill>
                <a:latin typeface="Cambria"/>
                <a:ea typeface="Cambria"/>
                <a:cs typeface="Cambria"/>
                <a:sym typeface="Cambria"/>
              </a:rPr>
              <a:t>telah</a:t>
            </a:r>
            <a:r>
              <a:rPr lang="en-US" sz="2323" dirty="0">
                <a:solidFill>
                  <a:schemeClr val="dk1"/>
                </a:solidFill>
                <a:latin typeface="Cambria"/>
                <a:ea typeface="Cambria"/>
                <a:cs typeface="Cambria"/>
                <a:sym typeface="Cambria"/>
              </a:rPr>
              <a:t> </a:t>
            </a:r>
            <a:r>
              <a:rPr lang="en-US" sz="2323" dirty="0" err="1">
                <a:solidFill>
                  <a:schemeClr val="dk1"/>
                </a:solidFill>
                <a:latin typeface="Cambria"/>
                <a:ea typeface="Cambria"/>
                <a:cs typeface="Cambria"/>
                <a:sym typeface="Cambria"/>
              </a:rPr>
              <a:t>dimodifikasi</a:t>
            </a:r>
            <a:r>
              <a:rPr lang="en-US" sz="2323" dirty="0">
                <a:solidFill>
                  <a:schemeClr val="dk1"/>
                </a:solidFill>
                <a:latin typeface="Cambria"/>
                <a:ea typeface="Cambria"/>
                <a:cs typeface="Cambria"/>
                <a:sym typeface="Cambria"/>
              </a:rPr>
              <a:t> </a:t>
            </a:r>
            <a:r>
              <a:rPr lang="en-US" sz="2323" dirty="0" err="1">
                <a:solidFill>
                  <a:schemeClr val="dk1"/>
                </a:solidFill>
                <a:latin typeface="Cambria"/>
                <a:ea typeface="Cambria"/>
                <a:cs typeface="Cambria"/>
                <a:sym typeface="Cambria"/>
              </a:rPr>
              <a:t>sesuai</a:t>
            </a:r>
            <a:r>
              <a:rPr lang="en-US" sz="2323" dirty="0">
                <a:solidFill>
                  <a:schemeClr val="dk1"/>
                </a:solidFill>
                <a:latin typeface="Cambria"/>
                <a:ea typeface="Cambria"/>
                <a:cs typeface="Cambria"/>
                <a:sym typeface="Cambria"/>
              </a:rPr>
              <a:t> </a:t>
            </a:r>
            <a:r>
              <a:rPr lang="en-US" sz="2323" dirty="0" err="1">
                <a:solidFill>
                  <a:schemeClr val="dk1"/>
                </a:solidFill>
                <a:latin typeface="Cambria"/>
                <a:ea typeface="Cambria"/>
                <a:cs typeface="Cambria"/>
                <a:sym typeface="Cambria"/>
              </a:rPr>
              <a:t>karakteristik</a:t>
            </a:r>
            <a:r>
              <a:rPr lang="en-US" sz="2323" dirty="0">
                <a:solidFill>
                  <a:schemeClr val="dk1"/>
                </a:solidFill>
                <a:latin typeface="Cambria"/>
                <a:ea typeface="Cambria"/>
                <a:cs typeface="Cambria"/>
                <a:sym typeface="Cambria"/>
              </a:rPr>
              <a:t>, </a:t>
            </a:r>
            <a:r>
              <a:rPr lang="en-US" sz="2323" dirty="0" err="1">
                <a:solidFill>
                  <a:schemeClr val="dk1"/>
                </a:solidFill>
                <a:latin typeface="Cambria"/>
                <a:ea typeface="Cambria"/>
                <a:cs typeface="Cambria"/>
                <a:sym typeface="Cambria"/>
              </a:rPr>
              <a:t>kebutuhan</a:t>
            </a:r>
            <a:r>
              <a:rPr lang="en-US" sz="2323" dirty="0">
                <a:solidFill>
                  <a:schemeClr val="dk1"/>
                </a:solidFill>
                <a:latin typeface="Cambria"/>
                <a:ea typeface="Cambria"/>
                <a:cs typeface="Cambria"/>
                <a:sym typeface="Cambria"/>
              </a:rPr>
              <a:t> dan </a:t>
            </a:r>
            <a:r>
              <a:rPr lang="en-US" sz="2323" dirty="0" err="1">
                <a:solidFill>
                  <a:schemeClr val="dk1"/>
                </a:solidFill>
                <a:latin typeface="Cambria"/>
                <a:ea typeface="Cambria"/>
                <a:cs typeface="Cambria"/>
                <a:sym typeface="Cambria"/>
              </a:rPr>
              <a:t>kondisi</a:t>
            </a:r>
            <a:r>
              <a:rPr lang="en-US" sz="2323" dirty="0">
                <a:solidFill>
                  <a:schemeClr val="dk1"/>
                </a:solidFill>
                <a:latin typeface="Cambria"/>
                <a:ea typeface="Cambria"/>
                <a:cs typeface="Cambria"/>
                <a:sym typeface="Cambria"/>
              </a:rPr>
              <a:t> </a:t>
            </a:r>
            <a:r>
              <a:rPr lang="en-US" sz="2323" dirty="0" err="1">
                <a:solidFill>
                  <a:schemeClr val="dk1"/>
                </a:solidFill>
                <a:latin typeface="Cambria"/>
                <a:ea typeface="Cambria"/>
                <a:cs typeface="Cambria"/>
                <a:sym typeface="Cambria"/>
              </a:rPr>
              <a:t>sekolah</a:t>
            </a:r>
            <a:r>
              <a:rPr lang="en-US" sz="2323" dirty="0">
                <a:solidFill>
                  <a:schemeClr val="dk1"/>
                </a:solidFill>
                <a:latin typeface="Cambria"/>
                <a:ea typeface="Cambria"/>
                <a:cs typeface="Cambria"/>
                <a:sym typeface="Cambria"/>
              </a:rPr>
              <a:t> masing-masing!</a:t>
            </a:r>
            <a:endParaRPr sz="2323" dirty="0">
              <a:solidFill>
                <a:schemeClr val="dk1"/>
              </a:solidFill>
              <a:latin typeface="Cambria"/>
              <a:ea typeface="Cambria"/>
              <a:cs typeface="Cambria"/>
              <a:sym typeface="Cambria"/>
            </a:endParaRPr>
          </a:p>
          <a:p>
            <a:pPr marL="114300" lvl="0" indent="0" algn="l" rtl="0">
              <a:lnSpc>
                <a:spcPct val="115000"/>
              </a:lnSpc>
              <a:spcBef>
                <a:spcPts val="1000"/>
              </a:spcBef>
              <a:spcAft>
                <a:spcPts val="0"/>
              </a:spcAft>
              <a:buSzPts val="1232"/>
              <a:buNone/>
            </a:pPr>
            <a:endParaRPr sz="2323" dirty="0">
              <a:solidFill>
                <a:schemeClr val="dk1"/>
              </a:solidFill>
              <a:latin typeface="Cambria"/>
              <a:ea typeface="Cambria"/>
              <a:cs typeface="Cambria"/>
              <a:sym typeface="Cambria"/>
            </a:endParaRPr>
          </a:p>
          <a:p>
            <a:pPr marL="114300" lvl="0" indent="0" algn="l" rtl="0">
              <a:lnSpc>
                <a:spcPct val="70000"/>
              </a:lnSpc>
              <a:spcBef>
                <a:spcPts val="1000"/>
              </a:spcBef>
              <a:spcAft>
                <a:spcPts val="0"/>
              </a:spcAft>
              <a:buSzPts val="1232"/>
              <a:buNone/>
            </a:pPr>
            <a:endParaRPr sz="2323" dirty="0">
              <a:solidFill>
                <a:schemeClr val="dk1"/>
              </a:solidFill>
            </a:endParaRPr>
          </a:p>
          <a:p>
            <a:pPr marL="114300" lvl="0" indent="0" algn="l" rtl="0">
              <a:lnSpc>
                <a:spcPct val="70000"/>
              </a:lnSpc>
              <a:spcBef>
                <a:spcPts val="1000"/>
              </a:spcBef>
              <a:spcAft>
                <a:spcPts val="0"/>
              </a:spcAft>
              <a:buSzPts val="1232"/>
              <a:buNone/>
            </a:pPr>
            <a:endParaRPr sz="2323" dirty="0">
              <a:solidFill>
                <a:schemeClr val="dk1"/>
              </a:solidFill>
            </a:endParaRPr>
          </a:p>
          <a:p>
            <a:pPr marL="114300" lvl="0" indent="0" algn="l" rtl="0">
              <a:lnSpc>
                <a:spcPct val="70000"/>
              </a:lnSpc>
              <a:spcBef>
                <a:spcPts val="1000"/>
              </a:spcBef>
              <a:spcAft>
                <a:spcPts val="0"/>
              </a:spcAft>
              <a:buSzPts val="1232"/>
              <a:buNone/>
            </a:pPr>
            <a:endParaRPr sz="1640" dirty="0">
              <a:solidFill>
                <a:schemeClr val="dk1"/>
              </a:solidFill>
            </a:endParaRPr>
          </a:p>
          <a:p>
            <a:pPr marL="114300" lvl="0" indent="0" algn="l" rtl="0">
              <a:lnSpc>
                <a:spcPct val="70000"/>
              </a:lnSpc>
              <a:spcBef>
                <a:spcPts val="1000"/>
              </a:spcBef>
              <a:spcAft>
                <a:spcPts val="0"/>
              </a:spcAft>
              <a:buSzPts val="1232"/>
              <a:buNone/>
            </a:pPr>
            <a:endParaRPr sz="1640" dirty="0">
              <a:solidFill>
                <a:schemeClr val="dk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Google Shape;478;g1091af776f5_0_199"/>
          <p:cNvSpPr/>
          <p:nvPr/>
        </p:nvSpPr>
        <p:spPr>
          <a:xfrm>
            <a:off x="7082119" y="1308848"/>
            <a:ext cx="4240200" cy="4240200"/>
          </a:xfrm>
          <a:prstGeom prst="ellipse">
            <a:avLst/>
          </a:prstGeom>
          <a:solidFill>
            <a:srgbClr val="FFC000"/>
          </a:solidFill>
          <a:ln w="127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9" name="Google Shape;479;g1091af776f5_0_199"/>
          <p:cNvSpPr txBox="1">
            <a:spLocks noGrp="1"/>
          </p:cNvSpPr>
          <p:nvPr>
            <p:ph type="title"/>
          </p:nvPr>
        </p:nvSpPr>
        <p:spPr>
          <a:xfrm>
            <a:off x="537881" y="1949824"/>
            <a:ext cx="5562600" cy="20379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1D81F7"/>
              </a:buClr>
              <a:buSzPts val="6000"/>
              <a:buFont typeface="Candara"/>
              <a:buNone/>
            </a:pPr>
            <a:r>
              <a:rPr lang="en-US" b="1"/>
              <a:t>RENCANA AKSI NYATA</a:t>
            </a:r>
            <a:endParaRPr/>
          </a:p>
        </p:txBody>
      </p:sp>
      <p:cxnSp>
        <p:nvCxnSpPr>
          <p:cNvPr id="480" name="Google Shape;480;g1091af776f5_0_199"/>
          <p:cNvCxnSpPr/>
          <p:nvPr/>
        </p:nvCxnSpPr>
        <p:spPr>
          <a:xfrm>
            <a:off x="712694" y="4087903"/>
            <a:ext cx="4625700" cy="0"/>
          </a:xfrm>
          <a:prstGeom prst="straightConnector1">
            <a:avLst/>
          </a:prstGeom>
          <a:noFill/>
          <a:ln w="19050" cap="flat" cmpd="sng">
            <a:solidFill>
              <a:schemeClr val="accent2"/>
            </a:solidFill>
            <a:prstDash val="solid"/>
            <a:miter lim="800000"/>
            <a:headEnd type="none" w="sm" len="sm"/>
            <a:tailEnd type="none" w="sm" len="sm"/>
          </a:ln>
        </p:spPr>
      </p:cxnSp>
      <p:sp>
        <p:nvSpPr>
          <p:cNvPr id="481" name="Google Shape;481;g1091af776f5_0_199"/>
          <p:cNvSpPr/>
          <p:nvPr/>
        </p:nvSpPr>
        <p:spPr>
          <a:xfrm>
            <a:off x="6880413" y="1109382"/>
            <a:ext cx="4639200" cy="4639200"/>
          </a:xfrm>
          <a:prstGeom prst="ellipse">
            <a:avLst/>
          </a:prstGeom>
          <a:noFill/>
          <a:ln w="57150" cap="flat" cmpd="sng">
            <a:solidFill>
              <a:srgbClr val="1D81F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82" name="Google Shape;482;g1091af776f5_0_199" descr="dry eye awareness month — Foundation blog — Dry Eye Foundation"/>
          <p:cNvPicPr preferRelativeResize="0"/>
          <p:nvPr/>
        </p:nvPicPr>
        <p:blipFill rotWithShape="1">
          <a:blip r:embed="rId3">
            <a:alphaModFix/>
          </a:blip>
          <a:srcRect/>
          <a:stretch/>
        </p:blipFill>
        <p:spPr>
          <a:xfrm>
            <a:off x="7382928" y="1611897"/>
            <a:ext cx="3634203" cy="3634203"/>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86"/>
        <p:cNvGrpSpPr/>
        <p:nvPr/>
      </p:nvGrpSpPr>
      <p:grpSpPr>
        <a:xfrm>
          <a:off x="0" y="0"/>
          <a:ext cx="0" cy="0"/>
          <a:chOff x="0" y="0"/>
          <a:chExt cx="0" cy="0"/>
        </a:xfrm>
      </p:grpSpPr>
      <p:sp>
        <p:nvSpPr>
          <p:cNvPr id="487" name="Google Shape;487;g1091af776f5_0_207"/>
          <p:cNvSpPr txBox="1">
            <a:spLocks noGrp="1"/>
          </p:cNvSpPr>
          <p:nvPr>
            <p:ph type="title"/>
          </p:nvPr>
        </p:nvSpPr>
        <p:spPr>
          <a:xfrm>
            <a:off x="560601" y="3033600"/>
            <a:ext cx="4681800" cy="2852700"/>
          </a:xfrm>
          <a:prstGeom prst="rect">
            <a:avLst/>
          </a:prstGeom>
          <a:noFill/>
          <a:ln>
            <a:noFill/>
          </a:ln>
        </p:spPr>
        <p:txBody>
          <a:bodyPr spcFirstLastPara="1" wrap="square" lIns="91425" tIns="45700" rIns="91425" bIns="45700" anchor="b" anchorCtr="0">
            <a:normAutofit fontScale="90000"/>
          </a:bodyPr>
          <a:lstStyle/>
          <a:p>
            <a:pPr marL="0" lvl="0" indent="0" algn="l" rtl="0">
              <a:lnSpc>
                <a:spcPct val="90000"/>
              </a:lnSpc>
              <a:spcBef>
                <a:spcPts val="0"/>
              </a:spcBef>
              <a:spcAft>
                <a:spcPts val="0"/>
              </a:spcAft>
              <a:buSzPct val="254236"/>
              <a:buNone/>
            </a:pPr>
            <a:r>
              <a:rPr lang="en-US" sz="2622">
                <a:latin typeface="Cambria"/>
                <a:ea typeface="Cambria"/>
                <a:cs typeface="Cambria"/>
                <a:sym typeface="Cambria"/>
              </a:rPr>
              <a:t>Buatlah rencana terkait ide perancangan perencanaan pembelajaran melalui  modifikasi modul ajar yang nanti akan dilakukan di sekolah penggerak!</a:t>
            </a:r>
            <a:br>
              <a:rPr lang="en-US" sz="2622">
                <a:latin typeface="Cambria"/>
                <a:ea typeface="Cambria"/>
                <a:cs typeface="Cambria"/>
                <a:sym typeface="Cambria"/>
              </a:rPr>
            </a:br>
            <a:r>
              <a:rPr lang="en-US" sz="2400">
                <a:latin typeface="Cambria"/>
                <a:ea typeface="Cambria"/>
                <a:cs typeface="Cambria"/>
                <a:sym typeface="Cambria"/>
              </a:rPr>
              <a:t/>
            </a:r>
            <a:br>
              <a:rPr lang="en-US" sz="2400">
                <a:latin typeface="Cambria"/>
                <a:ea typeface="Cambria"/>
                <a:cs typeface="Cambria"/>
                <a:sym typeface="Cambria"/>
              </a:rPr>
            </a:br>
            <a:r>
              <a:rPr lang="en-US" sz="2400">
                <a:latin typeface="Cambria"/>
                <a:ea typeface="Cambria"/>
                <a:cs typeface="Cambria"/>
                <a:sym typeface="Cambria"/>
              </a:rPr>
              <a:t/>
            </a:r>
            <a:br>
              <a:rPr lang="en-US" sz="2400">
                <a:latin typeface="Cambria"/>
                <a:ea typeface="Cambria"/>
                <a:cs typeface="Cambria"/>
                <a:sym typeface="Cambria"/>
              </a:rPr>
            </a:br>
            <a:r>
              <a:rPr lang="en-US" sz="2400">
                <a:latin typeface="Cambria"/>
                <a:ea typeface="Cambria"/>
                <a:cs typeface="Cambria"/>
                <a:sym typeface="Cambria"/>
              </a:rPr>
              <a:t/>
            </a:r>
            <a:br>
              <a:rPr lang="en-US" sz="2400">
                <a:latin typeface="Cambria"/>
                <a:ea typeface="Cambria"/>
                <a:cs typeface="Cambria"/>
                <a:sym typeface="Cambria"/>
              </a:rPr>
            </a:br>
            <a:r>
              <a:rPr lang="en-US" sz="2400">
                <a:latin typeface="Cambria"/>
                <a:ea typeface="Cambria"/>
                <a:cs typeface="Cambria"/>
                <a:sym typeface="Cambria"/>
              </a:rPr>
              <a:t/>
            </a:r>
            <a:br>
              <a:rPr lang="en-US" sz="2400">
                <a:latin typeface="Cambria"/>
                <a:ea typeface="Cambria"/>
                <a:cs typeface="Cambria"/>
                <a:sym typeface="Cambria"/>
              </a:rPr>
            </a:br>
            <a:endParaRPr sz="2400">
              <a:latin typeface="Cambria"/>
              <a:ea typeface="Cambria"/>
              <a:cs typeface="Cambria"/>
              <a:sym typeface="Cambri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g1091af776f5_0_16"/>
          <p:cNvSpPr txBox="1">
            <a:spLocks noGrp="1"/>
          </p:cNvSpPr>
          <p:nvPr>
            <p:ph type="title"/>
          </p:nvPr>
        </p:nvSpPr>
        <p:spPr>
          <a:xfrm>
            <a:off x="818866" y="1228300"/>
            <a:ext cx="4297500" cy="9963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6000"/>
              <a:buFont typeface="Candara"/>
              <a:buNone/>
            </a:pPr>
            <a:r>
              <a:rPr lang="en-US">
                <a:solidFill>
                  <a:srgbClr val="2F5496"/>
                </a:solidFill>
              </a:rPr>
              <a:t>Perkenalan</a:t>
            </a:r>
            <a:endParaRPr>
              <a:solidFill>
                <a:srgbClr val="2F5496"/>
              </a:solidFill>
            </a:endParaRPr>
          </a:p>
        </p:txBody>
      </p:sp>
      <p:sp>
        <p:nvSpPr>
          <p:cNvPr id="107" name="Google Shape;107;g1091af776f5_0_16"/>
          <p:cNvSpPr txBox="1">
            <a:spLocks noGrp="1"/>
          </p:cNvSpPr>
          <p:nvPr>
            <p:ph type="body" idx="1"/>
          </p:nvPr>
        </p:nvSpPr>
        <p:spPr>
          <a:xfrm>
            <a:off x="490619" y="2474507"/>
            <a:ext cx="4284600" cy="21795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2400"/>
              <a:buNone/>
            </a:pPr>
            <a:r>
              <a:rPr lang="en-US" sz="2000">
                <a:solidFill>
                  <a:schemeClr val="dk1"/>
                </a:solidFill>
              </a:rPr>
              <a:t>	Dipersilahkan untuk memperkenalkan diri dengan menuliskan nama, instansi, asal daerah dan ciri khusus dari Bapak/Ibu peserta.</a:t>
            </a:r>
            <a:endParaRPr/>
          </a:p>
          <a:p>
            <a:pPr marL="457200" lvl="0" indent="-228600" algn="l" rtl="0">
              <a:lnSpc>
                <a:spcPct val="90000"/>
              </a:lnSpc>
              <a:spcBef>
                <a:spcPts val="1000"/>
              </a:spcBef>
              <a:spcAft>
                <a:spcPts val="0"/>
              </a:spcAft>
              <a:buSzPts val="2400"/>
              <a:buNone/>
            </a:pPr>
            <a:endParaRPr sz="2000">
              <a:solidFill>
                <a:schemeClr val="dk1"/>
              </a:solidFill>
            </a:endParaRPr>
          </a:p>
          <a:p>
            <a:pPr marL="457200" lvl="0" indent="-228600" algn="l" rtl="0">
              <a:lnSpc>
                <a:spcPct val="90000"/>
              </a:lnSpc>
              <a:spcBef>
                <a:spcPts val="1000"/>
              </a:spcBef>
              <a:spcAft>
                <a:spcPts val="0"/>
              </a:spcAft>
              <a:buSzPts val="2400"/>
              <a:buNone/>
            </a:pPr>
            <a:r>
              <a:rPr lang="en-US" sz="2000">
                <a:solidFill>
                  <a:schemeClr val="dk1"/>
                </a:solidFill>
              </a:rPr>
              <a:t>   Untuk pola daring bisa menuliskan identitas di atas di room chat.</a:t>
            </a:r>
            <a:endParaRPr sz="2000">
              <a:solidFill>
                <a:schemeClr val="dk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2" name="Google Shape;492;g1091af776f5_0_211"/>
          <p:cNvSpPr txBox="1">
            <a:spLocks noGrp="1"/>
          </p:cNvSpPr>
          <p:nvPr>
            <p:ph type="title"/>
          </p:nvPr>
        </p:nvSpPr>
        <p:spPr>
          <a:xfrm>
            <a:off x="176757" y="1037230"/>
            <a:ext cx="5350500" cy="10824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6000"/>
              <a:buFont typeface="Candara"/>
              <a:buNone/>
            </a:pPr>
            <a:r>
              <a:rPr lang="en-US"/>
              <a:t>SESI RELEKSI</a:t>
            </a:r>
            <a:endParaRPr/>
          </a:p>
        </p:txBody>
      </p:sp>
      <p:sp>
        <p:nvSpPr>
          <p:cNvPr id="493" name="Google Shape;493;g1091af776f5_0_211"/>
          <p:cNvSpPr txBox="1">
            <a:spLocks noGrp="1"/>
          </p:cNvSpPr>
          <p:nvPr>
            <p:ph type="body" idx="1"/>
          </p:nvPr>
        </p:nvSpPr>
        <p:spPr>
          <a:xfrm>
            <a:off x="176757" y="2433562"/>
            <a:ext cx="5719200" cy="15789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Clr>
                <a:srgbClr val="888888"/>
              </a:buClr>
              <a:buSzPts val="2400"/>
              <a:buNone/>
            </a:pPr>
            <a:r>
              <a:rPr lang="en-US">
                <a:solidFill>
                  <a:schemeClr val="dk1"/>
                </a:solidFill>
                <a:latin typeface="Cambria"/>
                <a:ea typeface="Cambria"/>
                <a:cs typeface="Cambria"/>
                <a:sym typeface="Cambria"/>
              </a:rPr>
              <a:t>Mari membuat catatan kecil mengenai :</a:t>
            </a:r>
            <a:endParaRPr/>
          </a:p>
          <a:p>
            <a:pPr marL="685800" lvl="0" indent="-457200" algn="l" rtl="0">
              <a:lnSpc>
                <a:spcPct val="90000"/>
              </a:lnSpc>
              <a:spcBef>
                <a:spcPts val="1000"/>
              </a:spcBef>
              <a:spcAft>
                <a:spcPts val="0"/>
              </a:spcAft>
              <a:buSzPts val="2400"/>
              <a:buAutoNum type="arabicPeriod"/>
            </a:pPr>
            <a:r>
              <a:rPr lang="en-US">
                <a:solidFill>
                  <a:schemeClr val="dk1"/>
                </a:solidFill>
                <a:latin typeface="Cambria"/>
                <a:ea typeface="Cambria"/>
                <a:cs typeface="Cambria"/>
                <a:sym typeface="Cambria"/>
              </a:rPr>
              <a:t>Apa yang telah dipelajari, hal baru apa saja yang bisa menjadi bahan belajar terkait perancangan pembelajaran dalam modul ajar?</a:t>
            </a:r>
            <a:endParaRPr/>
          </a:p>
          <a:p>
            <a:pPr marL="685800" lvl="0" indent="-457200" algn="l" rtl="0">
              <a:lnSpc>
                <a:spcPct val="90000"/>
              </a:lnSpc>
              <a:spcBef>
                <a:spcPts val="1000"/>
              </a:spcBef>
              <a:spcAft>
                <a:spcPts val="0"/>
              </a:spcAft>
              <a:buSzPts val="2400"/>
              <a:buAutoNum type="arabicPeriod"/>
            </a:pPr>
            <a:r>
              <a:rPr lang="en-US">
                <a:solidFill>
                  <a:schemeClr val="dk1"/>
                </a:solidFill>
                <a:latin typeface="Cambria"/>
                <a:ea typeface="Cambria"/>
                <a:cs typeface="Cambria"/>
                <a:sym typeface="Cambria"/>
              </a:rPr>
              <a:t> Apa saja yang akan dilakukan untuk membuat rancangan belajar yang baik?</a:t>
            </a:r>
            <a:endParaRPr/>
          </a:p>
          <a:p>
            <a:pPr marL="685800" lvl="0" indent="-457200" algn="l" rtl="0">
              <a:lnSpc>
                <a:spcPct val="90000"/>
              </a:lnSpc>
              <a:spcBef>
                <a:spcPts val="1000"/>
              </a:spcBef>
              <a:spcAft>
                <a:spcPts val="0"/>
              </a:spcAft>
              <a:buSzPts val="2400"/>
              <a:buAutoNum type="arabicPeriod"/>
            </a:pPr>
            <a:r>
              <a:rPr lang="en-US">
                <a:solidFill>
                  <a:schemeClr val="dk1"/>
                </a:solidFill>
                <a:latin typeface="Cambria"/>
                <a:ea typeface="Cambria"/>
                <a:cs typeface="Cambria"/>
                <a:sym typeface="Cambria"/>
              </a:rPr>
              <a:t>Manfaat apa yang diperoleh setelah mempelajari modul ini?  </a:t>
            </a:r>
            <a:endParaRPr>
              <a:solidFill>
                <a:schemeClr val="dk1"/>
              </a:solidFill>
              <a:latin typeface="Cambria"/>
              <a:ea typeface="Cambria"/>
              <a:cs typeface="Cambria"/>
              <a:sym typeface="Cambri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pic>
        <p:nvPicPr>
          <p:cNvPr id="498" name="Google Shape;498;g1091af776f5_0_216" descr="Sekolah Penggerak | Sekolah Penggerak"/>
          <p:cNvPicPr preferRelativeResize="0"/>
          <p:nvPr/>
        </p:nvPicPr>
        <p:blipFill rotWithShape="1">
          <a:blip r:embed="rId3">
            <a:alphaModFix/>
          </a:blip>
          <a:srcRect b="980"/>
          <a:stretch/>
        </p:blipFill>
        <p:spPr>
          <a:xfrm>
            <a:off x="20" y="10"/>
            <a:ext cx="12192000" cy="6858000"/>
          </a:xfrm>
          <a:custGeom>
            <a:avLst/>
            <a:gdLst/>
            <a:ahLst/>
            <a:cxnLst/>
            <a:rect l="l" t="t" r="r" b="b"/>
            <a:pathLst>
              <a:path w="12192000" h="6858000" extrusionOk="0">
                <a:moveTo>
                  <a:pt x="0" y="0"/>
                </a:moveTo>
                <a:lnTo>
                  <a:pt x="12192000" y="0"/>
                </a:lnTo>
                <a:lnTo>
                  <a:pt x="12192000" y="6858000"/>
                </a:lnTo>
                <a:lnTo>
                  <a:pt x="11560655" y="6858000"/>
                </a:lnTo>
                <a:lnTo>
                  <a:pt x="11572884" y="6759738"/>
                </a:lnTo>
                <a:cubicBezTo>
                  <a:pt x="11663744" y="6693104"/>
                  <a:pt x="11749315" y="6619456"/>
                  <a:pt x="11812292" y="6532282"/>
                </a:cubicBezTo>
                <a:cubicBezTo>
                  <a:pt x="11851232" y="6478675"/>
                  <a:pt x="11886807" y="6425068"/>
                  <a:pt x="11956995" y="6386992"/>
                </a:cubicBezTo>
                <a:cubicBezTo>
                  <a:pt x="11918054" y="6334888"/>
                  <a:pt x="11851232" y="6322863"/>
                  <a:pt x="11801234" y="6284788"/>
                </a:cubicBezTo>
                <a:cubicBezTo>
                  <a:pt x="11797390" y="6253224"/>
                  <a:pt x="11876711" y="6262743"/>
                  <a:pt x="11856520" y="6193604"/>
                </a:cubicBezTo>
                <a:cubicBezTo>
                  <a:pt x="11829119" y="6101419"/>
                  <a:pt x="11858923" y="5996209"/>
                  <a:pt x="11722875" y="5956630"/>
                </a:cubicBezTo>
                <a:cubicBezTo>
                  <a:pt x="11686819" y="5866950"/>
                  <a:pt x="11676724" y="5723664"/>
                  <a:pt x="11763258" y="5635988"/>
                </a:cubicBezTo>
                <a:cubicBezTo>
                  <a:pt x="11892094" y="5505226"/>
                  <a:pt x="11871424" y="5422059"/>
                  <a:pt x="11706050" y="5351418"/>
                </a:cubicBezTo>
                <a:cubicBezTo>
                  <a:pt x="11684896" y="5342400"/>
                  <a:pt x="11707491" y="4786287"/>
                  <a:pt x="11697876" y="4763241"/>
                </a:cubicBezTo>
                <a:cubicBezTo>
                  <a:pt x="11713260" y="4731677"/>
                  <a:pt x="11749315" y="4739192"/>
                  <a:pt x="11776236" y="4730675"/>
                </a:cubicBezTo>
                <a:cubicBezTo>
                  <a:pt x="11894018" y="4694603"/>
                  <a:pt x="11897864" y="4694603"/>
                  <a:pt x="11868540" y="4584884"/>
                </a:cubicBezTo>
                <a:cubicBezTo>
                  <a:pt x="11859884" y="4551817"/>
                  <a:pt x="11880076" y="4538289"/>
                  <a:pt x="11898825" y="4517749"/>
                </a:cubicBezTo>
                <a:cubicBezTo>
                  <a:pt x="11969013" y="4441095"/>
                  <a:pt x="11969494" y="4440094"/>
                  <a:pt x="11897864" y="4375464"/>
                </a:cubicBezTo>
                <a:cubicBezTo>
                  <a:pt x="11877192" y="4356928"/>
                  <a:pt x="11863252" y="4336887"/>
                  <a:pt x="11854116" y="4311838"/>
                </a:cubicBezTo>
                <a:cubicBezTo>
                  <a:pt x="11837290" y="4266245"/>
                  <a:pt x="11837771" y="4228169"/>
                  <a:pt x="11901709" y="4203620"/>
                </a:cubicBezTo>
                <a:cubicBezTo>
                  <a:pt x="11946418" y="4186086"/>
                  <a:pt x="11971897" y="4166044"/>
                  <a:pt x="11974782" y="4114442"/>
                </a:cubicBezTo>
                <a:cubicBezTo>
                  <a:pt x="11976706" y="4071355"/>
                  <a:pt x="11981993" y="4043299"/>
                  <a:pt x="11932476" y="4024762"/>
                </a:cubicBezTo>
                <a:cubicBezTo>
                  <a:pt x="11892576" y="4009732"/>
                  <a:pt x="11881038" y="3977668"/>
                  <a:pt x="11885365" y="3939592"/>
                </a:cubicBezTo>
                <a:cubicBezTo>
                  <a:pt x="11895460" y="3846405"/>
                  <a:pt x="11841137" y="3791796"/>
                  <a:pt x="11751719" y="3749211"/>
                </a:cubicBezTo>
                <a:cubicBezTo>
                  <a:pt x="11666628" y="3708629"/>
                  <a:pt x="11592115" y="3654019"/>
                  <a:pt x="11513754" y="3604420"/>
                </a:cubicBezTo>
                <a:cubicBezTo>
                  <a:pt x="11426740" y="3549310"/>
                  <a:pt x="11325786" y="3516243"/>
                  <a:pt x="11220504" y="3488188"/>
                </a:cubicBezTo>
                <a:cubicBezTo>
                  <a:pt x="11239734" y="3448108"/>
                  <a:pt x="11306076" y="3470653"/>
                  <a:pt x="11312805" y="3414541"/>
                </a:cubicBezTo>
                <a:cubicBezTo>
                  <a:pt x="11148394" y="3366945"/>
                  <a:pt x="10991193" y="3295301"/>
                  <a:pt x="10805146" y="3277767"/>
                </a:cubicBezTo>
                <a:cubicBezTo>
                  <a:pt x="10955618" y="3286784"/>
                  <a:pt x="11092147" y="3222154"/>
                  <a:pt x="11234926" y="3203117"/>
                </a:cubicBezTo>
                <a:cubicBezTo>
                  <a:pt x="11248386" y="3171554"/>
                  <a:pt x="11217140" y="3179569"/>
                  <a:pt x="11204640" y="3174060"/>
                </a:cubicBezTo>
                <a:cubicBezTo>
                  <a:pt x="11192140" y="3168047"/>
                  <a:pt x="11176757" y="3166042"/>
                  <a:pt x="11174834" y="3143498"/>
                </a:cubicBezTo>
                <a:cubicBezTo>
                  <a:pt x="11243580" y="3110932"/>
                  <a:pt x="11329632" y="3132475"/>
                  <a:pt x="11400780" y="3099410"/>
                </a:cubicBezTo>
                <a:cubicBezTo>
                  <a:pt x="11384916" y="3051314"/>
                  <a:pt x="11323382" y="3080371"/>
                  <a:pt x="11297902" y="3041793"/>
                </a:cubicBezTo>
                <a:cubicBezTo>
                  <a:pt x="11364246" y="3034780"/>
                  <a:pt x="11425779" y="3031774"/>
                  <a:pt x="11485870" y="3021253"/>
                </a:cubicBezTo>
                <a:cubicBezTo>
                  <a:pt x="11532984" y="3013236"/>
                  <a:pt x="11545964" y="2972154"/>
                  <a:pt x="11513754" y="2944098"/>
                </a:cubicBezTo>
                <a:cubicBezTo>
                  <a:pt x="11484909" y="2919049"/>
                  <a:pt x="11442604" y="2917044"/>
                  <a:pt x="11405107" y="2906523"/>
                </a:cubicBezTo>
                <a:cubicBezTo>
                  <a:pt x="11137817" y="2833377"/>
                  <a:pt x="10857066" y="2809829"/>
                  <a:pt x="10572950" y="2803317"/>
                </a:cubicBezTo>
                <a:cubicBezTo>
                  <a:pt x="10117210" y="2792795"/>
                  <a:pt x="9660028" y="2793297"/>
                  <a:pt x="9205250" y="2778767"/>
                </a:cubicBezTo>
                <a:cubicBezTo>
                  <a:pt x="8996489" y="2772379"/>
                  <a:pt x="8788540" y="2761765"/>
                  <a:pt x="8579578" y="2759181"/>
                </a:cubicBezTo>
                <a:cubicBezTo>
                  <a:pt x="8509922" y="2758320"/>
                  <a:pt x="8440155" y="2758352"/>
                  <a:pt x="8370208" y="2759730"/>
                </a:cubicBezTo>
                <a:cubicBezTo>
                  <a:pt x="8070708" y="2765742"/>
                  <a:pt x="7771690" y="2764238"/>
                  <a:pt x="7470748" y="2819849"/>
                </a:cubicBezTo>
                <a:cubicBezTo>
                  <a:pt x="7316911" y="2848407"/>
                  <a:pt x="7156825" y="2838887"/>
                  <a:pt x="7001547" y="2861432"/>
                </a:cubicBezTo>
                <a:cubicBezTo>
                  <a:pt x="6765024" y="2896002"/>
                  <a:pt x="6528501" y="2936583"/>
                  <a:pt x="6295343" y="2988688"/>
                </a:cubicBezTo>
                <a:cubicBezTo>
                  <a:pt x="6222271" y="3005220"/>
                  <a:pt x="6131892" y="3015241"/>
                  <a:pt x="6075166" y="3078367"/>
                </a:cubicBezTo>
                <a:cubicBezTo>
                  <a:pt x="5985266" y="3038288"/>
                  <a:pt x="5929502" y="3113938"/>
                  <a:pt x="5859314" y="3139490"/>
                </a:cubicBezTo>
                <a:cubicBezTo>
                  <a:pt x="5831912" y="3149510"/>
                  <a:pt x="5795857" y="3163538"/>
                  <a:pt x="5800183" y="3195101"/>
                </a:cubicBezTo>
                <a:cubicBezTo>
                  <a:pt x="5804030" y="3234680"/>
                  <a:pt x="5844410" y="3260231"/>
                  <a:pt x="5882870" y="3252215"/>
                </a:cubicBezTo>
                <a:cubicBezTo>
                  <a:pt x="6002574" y="3227164"/>
                  <a:pt x="6109777" y="3283277"/>
                  <a:pt x="6232848" y="3274760"/>
                </a:cubicBezTo>
                <a:cubicBezTo>
                  <a:pt x="6125643" y="3298808"/>
                  <a:pt x="6018918" y="3323358"/>
                  <a:pt x="5911715" y="3347407"/>
                </a:cubicBezTo>
                <a:cubicBezTo>
                  <a:pt x="6070839" y="3366444"/>
                  <a:pt x="6227559" y="3332376"/>
                  <a:pt x="6384279" y="3312836"/>
                </a:cubicBezTo>
                <a:cubicBezTo>
                  <a:pt x="6434757" y="3306824"/>
                  <a:pt x="6513117" y="3260732"/>
                  <a:pt x="6526097" y="3325362"/>
                </a:cubicBezTo>
                <a:cubicBezTo>
                  <a:pt x="6534750" y="3368448"/>
                  <a:pt x="6450622" y="3371454"/>
                  <a:pt x="6403028" y="3383478"/>
                </a:cubicBezTo>
                <a:cubicBezTo>
                  <a:pt x="6192945" y="3435081"/>
                  <a:pt x="5979497" y="3465141"/>
                  <a:pt x="5767013" y="3500713"/>
                </a:cubicBezTo>
                <a:cubicBezTo>
                  <a:pt x="5746822" y="3504220"/>
                  <a:pt x="5720381" y="3501214"/>
                  <a:pt x="5706920" y="3511233"/>
                </a:cubicBezTo>
                <a:cubicBezTo>
                  <a:pt x="5598272" y="3591895"/>
                  <a:pt x="5460782" y="3618449"/>
                  <a:pt x="5310793" y="3677066"/>
                </a:cubicBezTo>
                <a:cubicBezTo>
                  <a:pt x="5405498" y="3704622"/>
                  <a:pt x="5469435" y="3648007"/>
                  <a:pt x="5548276" y="3660533"/>
                </a:cubicBezTo>
                <a:cubicBezTo>
                  <a:pt x="5467993" y="3721154"/>
                  <a:pt x="5374730" y="3732677"/>
                  <a:pt x="5293005" y="3765743"/>
                </a:cubicBezTo>
                <a:cubicBezTo>
                  <a:pt x="5234355" y="3789291"/>
                  <a:pt x="5016580" y="3862938"/>
                  <a:pt x="4983410" y="3883981"/>
                </a:cubicBezTo>
                <a:cubicBezTo>
                  <a:pt x="4883416" y="3949110"/>
                  <a:pt x="4756501" y="3979672"/>
                  <a:pt x="4674775" y="4068850"/>
                </a:cubicBezTo>
                <a:cubicBezTo>
                  <a:pt x="4617087" y="4131477"/>
                  <a:pt x="4520939" y="4119952"/>
                  <a:pt x="4453155" y="4163539"/>
                </a:cubicBezTo>
                <a:cubicBezTo>
                  <a:pt x="4429119" y="4204622"/>
                  <a:pt x="4475751" y="4215143"/>
                  <a:pt x="4492095" y="4237188"/>
                </a:cubicBezTo>
                <a:cubicBezTo>
                  <a:pt x="4513728" y="4266746"/>
                  <a:pt x="4475269" y="4283280"/>
                  <a:pt x="4464213" y="4318851"/>
                </a:cubicBezTo>
                <a:cubicBezTo>
                  <a:pt x="4591608" y="4278771"/>
                  <a:pt x="4713234" y="4255223"/>
                  <a:pt x="4857456" y="4241696"/>
                </a:cubicBezTo>
                <a:cubicBezTo>
                  <a:pt x="4809862" y="4299311"/>
                  <a:pt x="4752174" y="4274261"/>
                  <a:pt x="4713234" y="4295303"/>
                </a:cubicBezTo>
                <a:cubicBezTo>
                  <a:pt x="4687756" y="4308830"/>
                  <a:pt x="4648816" y="4314843"/>
                  <a:pt x="4656026" y="4348410"/>
                </a:cubicBezTo>
                <a:cubicBezTo>
                  <a:pt x="4661795" y="4374963"/>
                  <a:pt x="4694486" y="4371456"/>
                  <a:pt x="4718523" y="4368951"/>
                </a:cubicBezTo>
                <a:cubicBezTo>
                  <a:pt x="4810825" y="4359433"/>
                  <a:pt x="4900722" y="4356425"/>
                  <a:pt x="4989178" y="4420054"/>
                </a:cubicBezTo>
                <a:cubicBezTo>
                  <a:pt x="4764193" y="4512739"/>
                  <a:pt x="4505557" y="4473661"/>
                  <a:pt x="4304127" y="4609933"/>
                </a:cubicBezTo>
                <a:cubicBezTo>
                  <a:pt x="4332491" y="4652018"/>
                  <a:pt x="4372871" y="4629473"/>
                  <a:pt x="4402677" y="4624463"/>
                </a:cubicBezTo>
                <a:cubicBezTo>
                  <a:pt x="4598338" y="4590394"/>
                  <a:pt x="5297331" y="4651016"/>
                  <a:pt x="5398287" y="4608430"/>
                </a:cubicBezTo>
                <a:cubicBezTo>
                  <a:pt x="5460301" y="4582379"/>
                  <a:pt x="5525682" y="4569853"/>
                  <a:pt x="5592504" y="4585886"/>
                </a:cubicBezTo>
                <a:cubicBezTo>
                  <a:pt x="5656923" y="4601416"/>
                  <a:pt x="5640578" y="4819353"/>
                  <a:pt x="5411266" y="4964142"/>
                </a:cubicBezTo>
                <a:cubicBezTo>
                  <a:pt x="5378575" y="4984684"/>
                  <a:pt x="5524721" y="5014244"/>
                  <a:pt x="5480493" y="5031277"/>
                </a:cubicBezTo>
                <a:cubicBezTo>
                  <a:pt x="5445880" y="5044804"/>
                  <a:pt x="5276179" y="5037289"/>
                  <a:pt x="5233393" y="5047810"/>
                </a:cubicBezTo>
                <a:cubicBezTo>
                  <a:pt x="5216567" y="5052318"/>
                  <a:pt x="4701216" y="5221157"/>
                  <a:pt x="4750251" y="5256728"/>
                </a:cubicBezTo>
                <a:cubicBezTo>
                  <a:pt x="4896877" y="5363441"/>
                  <a:pt x="5388190" y="5558833"/>
                  <a:pt x="4508440" y="5624965"/>
                </a:cubicBezTo>
                <a:cubicBezTo>
                  <a:pt x="4536323" y="5663542"/>
                  <a:pt x="4613241" y="5638994"/>
                  <a:pt x="4602665" y="5706629"/>
                </a:cubicBezTo>
                <a:cubicBezTo>
                  <a:pt x="4485845" y="5743202"/>
                  <a:pt x="4350758" y="5741198"/>
                  <a:pt x="4215189" y="5797811"/>
                </a:cubicBezTo>
                <a:cubicBezTo>
                  <a:pt x="4276245" y="5838893"/>
                  <a:pt x="4346432" y="5813844"/>
                  <a:pt x="4407966" y="5826870"/>
                </a:cubicBezTo>
                <a:cubicBezTo>
                  <a:pt x="4373353" y="5878473"/>
                  <a:pt x="4313741" y="5870457"/>
                  <a:pt x="4265186" y="5881478"/>
                </a:cubicBezTo>
                <a:cubicBezTo>
                  <a:pt x="4220479" y="5892001"/>
                  <a:pt x="4125774" y="5981680"/>
                  <a:pt x="4145964" y="5977170"/>
                </a:cubicBezTo>
                <a:cubicBezTo>
                  <a:pt x="4332971" y="5937091"/>
                  <a:pt x="4522862" y="5948113"/>
                  <a:pt x="4710350" y="5909035"/>
                </a:cubicBezTo>
                <a:cubicBezTo>
                  <a:pt x="4772366" y="5896009"/>
                  <a:pt x="4842554" y="5870958"/>
                  <a:pt x="4870916" y="5949616"/>
                </a:cubicBezTo>
                <a:cubicBezTo>
                  <a:pt x="4879571" y="5972663"/>
                  <a:pt x="4873320" y="5980177"/>
                  <a:pt x="4960333" y="5949115"/>
                </a:cubicBezTo>
                <a:cubicBezTo>
                  <a:pt x="4994466" y="5937091"/>
                  <a:pt x="5039656" y="5924065"/>
                  <a:pt x="5073788" y="5953623"/>
                </a:cubicBezTo>
                <a:cubicBezTo>
                  <a:pt x="5052154" y="5990698"/>
                  <a:pt x="5010331" y="5979675"/>
                  <a:pt x="4979084" y="5990197"/>
                </a:cubicBezTo>
                <a:cubicBezTo>
                  <a:pt x="4896397" y="6017250"/>
                  <a:pt x="5180513" y="6120457"/>
                  <a:pt x="5100228" y="6151519"/>
                </a:cubicBezTo>
                <a:cubicBezTo>
                  <a:pt x="4935817" y="6215148"/>
                  <a:pt x="4832938" y="6196611"/>
                  <a:pt x="4666602" y="6266250"/>
                </a:cubicBezTo>
                <a:cubicBezTo>
                  <a:pt x="4723331" y="6264746"/>
                  <a:pt x="4706024" y="6288795"/>
                  <a:pt x="4762750" y="6288795"/>
                </a:cubicBezTo>
                <a:cubicBezTo>
                  <a:pt x="4788229" y="6288795"/>
                  <a:pt x="4815151" y="6294807"/>
                  <a:pt x="4815151" y="6322363"/>
                </a:cubicBezTo>
                <a:cubicBezTo>
                  <a:pt x="4815151" y="6348414"/>
                  <a:pt x="4516613" y="6491199"/>
                  <a:pt x="4558918" y="6504727"/>
                </a:cubicBezTo>
                <a:cubicBezTo>
                  <a:pt x="4674295" y="6541299"/>
                  <a:pt x="4970431" y="6429075"/>
                  <a:pt x="4899280" y="6480679"/>
                </a:cubicBezTo>
                <a:cubicBezTo>
                  <a:pt x="4791114" y="6559337"/>
                  <a:pt x="4774769" y="6574868"/>
                  <a:pt x="4692563" y="6586391"/>
                </a:cubicBezTo>
                <a:cubicBezTo>
                  <a:pt x="4621894" y="6596411"/>
                  <a:pt x="4373353" y="6816352"/>
                  <a:pt x="4303645" y="6834888"/>
                </a:cubicBezTo>
                <a:cubicBezTo>
                  <a:pt x="4288262" y="6838896"/>
                  <a:pt x="4291687" y="6845065"/>
                  <a:pt x="4307829" y="6852361"/>
                </a:cubicBezTo>
                <a:lnTo>
                  <a:pt x="4323786" y="6858000"/>
                </a:lnTo>
                <a:lnTo>
                  <a:pt x="0" y="6858000"/>
                </a:lnTo>
                <a:close/>
              </a:path>
            </a:pathLst>
          </a:custGeom>
          <a:noFill/>
          <a:ln>
            <a:noFill/>
          </a:ln>
        </p:spPr>
      </p:pic>
      <p:sp>
        <p:nvSpPr>
          <p:cNvPr id="499" name="Google Shape;499;g1091af776f5_0_216"/>
          <p:cNvSpPr txBox="1"/>
          <p:nvPr/>
        </p:nvSpPr>
        <p:spPr>
          <a:xfrm>
            <a:off x="5801709" y="4572000"/>
            <a:ext cx="5552100" cy="1287900"/>
          </a:xfrm>
          <a:prstGeom prst="rect">
            <a:avLst/>
          </a:prstGeom>
          <a:noFill/>
          <a:ln w="19050" cap="flat" cmpd="sng">
            <a:solidFill>
              <a:srgbClr val="1D81F7"/>
            </a:solidFill>
            <a:prstDash val="dash"/>
            <a:round/>
            <a:headEnd type="none" w="sm" len="sm"/>
            <a:tailEnd type="none" w="sm" len="sm"/>
          </a:ln>
        </p:spPr>
        <p:txBody>
          <a:bodyPr spcFirstLastPara="1" wrap="square" lIns="91425" tIns="45700" rIns="91425" bIns="45700" anchor="t" anchorCtr="0">
            <a:normAutofit fontScale="77500" lnSpcReduction="20000"/>
          </a:bodyPr>
          <a:lstStyle/>
          <a:p>
            <a:pPr marL="0" marR="0" lvl="0" indent="0" algn="ctr" rtl="0">
              <a:lnSpc>
                <a:spcPct val="90000"/>
              </a:lnSpc>
              <a:spcBef>
                <a:spcPts val="0"/>
              </a:spcBef>
              <a:spcAft>
                <a:spcPts val="0"/>
              </a:spcAft>
              <a:buClr>
                <a:srgbClr val="EE7D39"/>
              </a:buClr>
              <a:buSzPct val="100000"/>
              <a:buFont typeface="Arial"/>
              <a:buNone/>
            </a:pPr>
            <a:r>
              <a:rPr lang="en-US" sz="4400" b="1" i="0" u="none" strike="noStrike" cap="none">
                <a:solidFill>
                  <a:srgbClr val="EE7D39"/>
                </a:solidFill>
                <a:latin typeface="Candara"/>
                <a:ea typeface="Candara"/>
                <a:cs typeface="Candara"/>
                <a:sym typeface="Candara"/>
              </a:rPr>
              <a:t>TERIMAKASIH</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600"/>
              </a:spcBef>
              <a:spcAft>
                <a:spcPts val="0"/>
              </a:spcAft>
              <a:buClr>
                <a:srgbClr val="EE7D39"/>
              </a:buClr>
              <a:buSzPct val="100000"/>
              <a:buFont typeface="Arial"/>
              <a:buNone/>
            </a:pPr>
            <a:r>
              <a:rPr lang="en-US" sz="4400" b="1" i="0" u="none" strike="noStrike" cap="none">
                <a:solidFill>
                  <a:srgbClr val="EE7D39"/>
                </a:solidFill>
                <a:latin typeface="Candara"/>
                <a:ea typeface="Candara"/>
                <a:cs typeface="Candara"/>
                <a:sym typeface="Candara"/>
              </a:rPr>
              <a:t>SAMPAI JUMPA DI SESI SELANJUTNYA!</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g1091af776f5_0_21"/>
          <p:cNvSpPr/>
          <p:nvPr/>
        </p:nvSpPr>
        <p:spPr>
          <a:xfrm>
            <a:off x="1006062" y="2078856"/>
            <a:ext cx="2149200" cy="2967300"/>
          </a:xfrm>
          <a:prstGeom prst="roundRect">
            <a:avLst>
              <a:gd name="adj" fmla="val 16667"/>
            </a:avLst>
          </a:prstGeom>
          <a:solidFill>
            <a:srgbClr val="EE7D39"/>
          </a:solidFill>
          <a:ln w="12700" cap="flat" cmpd="sng">
            <a:solidFill>
              <a:srgbClr val="EE7D3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4" name="Google Shape;114;g1091af776f5_0_21"/>
          <p:cNvSpPr/>
          <p:nvPr/>
        </p:nvSpPr>
        <p:spPr>
          <a:xfrm>
            <a:off x="1006063" y="3073246"/>
            <a:ext cx="2149200" cy="1052700"/>
          </a:xfrm>
          <a:prstGeom prst="rect">
            <a:avLst/>
          </a:prstGeom>
          <a:noFill/>
          <a:ln>
            <a:noFill/>
          </a:ln>
        </p:spPr>
        <p:txBody>
          <a:bodyPr spcFirstLastPara="1" wrap="square" lIns="91425" tIns="45700" rIns="91425" bIns="45700" anchor="t" anchorCtr="0">
            <a:noAutofit/>
          </a:bodyPr>
          <a:lstStyle/>
          <a:p>
            <a:pPr marL="0" marR="0" lvl="0" indent="0" algn="ctr" rtl="0">
              <a:lnSpc>
                <a:spcPct val="130000"/>
              </a:lnSpc>
              <a:spcBef>
                <a:spcPts val="0"/>
              </a:spcBef>
              <a:spcAft>
                <a:spcPts val="0"/>
              </a:spcAft>
              <a:buClr>
                <a:srgbClr val="000000"/>
              </a:buClr>
              <a:buSzPts val="2400"/>
              <a:buFont typeface="Arial"/>
              <a:buNone/>
            </a:pPr>
            <a:r>
              <a:rPr lang="en-US" sz="2400" b="1" i="0" u="none" strike="noStrike" cap="none">
                <a:solidFill>
                  <a:schemeClr val="lt1"/>
                </a:solidFill>
                <a:latin typeface="Candara"/>
                <a:ea typeface="Candara"/>
                <a:cs typeface="Candara"/>
                <a:sym typeface="Candara"/>
              </a:rPr>
              <a:t>KESEPAKATAN</a:t>
            </a:r>
            <a:endParaRPr sz="1400" b="0" i="0" u="none" strike="noStrike" cap="none">
              <a:solidFill>
                <a:srgbClr val="000000"/>
              </a:solidFill>
              <a:latin typeface="Arial"/>
              <a:ea typeface="Arial"/>
              <a:cs typeface="Arial"/>
              <a:sym typeface="Arial"/>
            </a:endParaRPr>
          </a:p>
          <a:p>
            <a:pPr marL="0" marR="0" lvl="0" indent="0" algn="ctr" rtl="0">
              <a:lnSpc>
                <a:spcPct val="130000"/>
              </a:lnSpc>
              <a:spcBef>
                <a:spcPts val="0"/>
              </a:spcBef>
              <a:spcAft>
                <a:spcPts val="0"/>
              </a:spcAft>
              <a:buClr>
                <a:srgbClr val="000000"/>
              </a:buClr>
              <a:buSzPts val="2400"/>
              <a:buFont typeface="Arial"/>
              <a:buNone/>
            </a:pPr>
            <a:r>
              <a:rPr lang="en-US" sz="2400" b="1" i="0" u="none" strike="noStrike" cap="none">
                <a:solidFill>
                  <a:schemeClr val="lt1"/>
                </a:solidFill>
                <a:latin typeface="Candara"/>
                <a:ea typeface="Candara"/>
                <a:cs typeface="Candara"/>
                <a:sym typeface="Candara"/>
              </a:rPr>
              <a:t>BERSAMA</a:t>
            </a:r>
            <a:endParaRPr sz="2400" b="0" i="0" u="none" strike="noStrike" cap="none">
              <a:solidFill>
                <a:schemeClr val="lt1"/>
              </a:solidFill>
              <a:latin typeface="Candara"/>
              <a:ea typeface="Candara"/>
              <a:cs typeface="Candara"/>
              <a:sym typeface="Candara"/>
            </a:endParaRPr>
          </a:p>
        </p:txBody>
      </p:sp>
      <p:sp>
        <p:nvSpPr>
          <p:cNvPr id="115" name="Google Shape;115;g1091af776f5_0_21"/>
          <p:cNvSpPr/>
          <p:nvPr/>
        </p:nvSpPr>
        <p:spPr>
          <a:xfrm>
            <a:off x="3398293" y="2142699"/>
            <a:ext cx="7969200" cy="3108600"/>
          </a:xfrm>
          <a:prstGeom prst="rect">
            <a:avLst/>
          </a:prstGeom>
          <a:noFill/>
          <a:ln>
            <a:noFill/>
          </a:ln>
        </p:spPr>
        <p:txBody>
          <a:bodyPr spcFirstLastPara="1" wrap="square" lIns="91425" tIns="45700" rIns="91425" bIns="45700" anchor="t" anchorCtr="0">
            <a:noAutofit/>
          </a:bodyPr>
          <a:lstStyle/>
          <a:p>
            <a:pPr marL="685800" marR="0" lvl="0" indent="-457200" algn="l" rtl="0">
              <a:lnSpc>
                <a:spcPct val="100000"/>
              </a:lnSpc>
              <a:spcBef>
                <a:spcPts val="0"/>
              </a:spcBef>
              <a:spcAft>
                <a:spcPts val="0"/>
              </a:spcAft>
              <a:buClr>
                <a:srgbClr val="000000"/>
              </a:buClr>
              <a:buSzPts val="2800"/>
              <a:buFont typeface="Arial"/>
              <a:buAutoNum type="arabicPeriod"/>
            </a:pPr>
            <a:r>
              <a:rPr lang="en-US" sz="2800" b="0" i="0" u="none" strike="noStrike" cap="none">
                <a:solidFill>
                  <a:srgbClr val="0070C0"/>
                </a:solidFill>
                <a:latin typeface="Arial"/>
                <a:ea typeface="Arial"/>
                <a:cs typeface="Arial"/>
                <a:sym typeface="Arial"/>
              </a:rPr>
              <a:t>Disiplin untuk hadir tepat waktu, mengerjakan semua tugas dan kesepakatan yang dibuat.</a:t>
            </a:r>
            <a:endParaRPr sz="2800" b="1" i="0" u="none" strike="noStrike" cap="none">
              <a:solidFill>
                <a:srgbClr val="0070C0"/>
              </a:solidFill>
              <a:latin typeface="Candara"/>
              <a:ea typeface="Candara"/>
              <a:cs typeface="Candara"/>
              <a:sym typeface="Candara"/>
            </a:endParaRPr>
          </a:p>
          <a:p>
            <a:pPr marL="685800" marR="0" lvl="0" indent="-457200" algn="l" rtl="0">
              <a:lnSpc>
                <a:spcPct val="100000"/>
              </a:lnSpc>
              <a:spcBef>
                <a:spcPts val="0"/>
              </a:spcBef>
              <a:spcAft>
                <a:spcPts val="0"/>
              </a:spcAft>
              <a:buClr>
                <a:srgbClr val="000000"/>
              </a:buClr>
              <a:buSzPts val="2800"/>
              <a:buFont typeface="Arial"/>
              <a:buAutoNum type="arabicPeriod"/>
            </a:pPr>
            <a:r>
              <a:rPr lang="en-US" sz="2800" b="0" i="0" u="none" strike="noStrike" cap="none">
                <a:solidFill>
                  <a:srgbClr val="0070C0"/>
                </a:solidFill>
                <a:latin typeface="Arial"/>
                <a:ea typeface="Arial"/>
                <a:cs typeface="Arial"/>
                <a:sym typeface="Arial"/>
              </a:rPr>
              <a:t>Saling menghormati dan aktif dalam kegiatan.</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0"/>
              </a:spcBef>
              <a:spcAft>
                <a:spcPts val="0"/>
              </a:spcAft>
              <a:buClr>
                <a:srgbClr val="000000"/>
              </a:buClr>
              <a:buSzPts val="2800"/>
              <a:buFont typeface="Arial"/>
              <a:buAutoNum type="arabicPeriod"/>
            </a:pPr>
            <a:r>
              <a:rPr lang="en-US" sz="2800" b="0" i="0" u="none" strike="noStrike" cap="none">
                <a:solidFill>
                  <a:srgbClr val="0070C0"/>
                </a:solidFill>
                <a:latin typeface="Arial"/>
                <a:ea typeface="Arial"/>
                <a:cs typeface="Arial"/>
                <a:sym typeface="Arial"/>
              </a:rPr>
              <a:t>(Bisa ditambahkan kesepakatan lain yang relevan).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g1091af776f5_0_28"/>
          <p:cNvSpPr txBox="1">
            <a:spLocks noGrp="1"/>
          </p:cNvSpPr>
          <p:nvPr>
            <p:ph type="title"/>
          </p:nvPr>
        </p:nvSpPr>
        <p:spPr>
          <a:xfrm>
            <a:off x="7001700" y="2395523"/>
            <a:ext cx="4284600" cy="24426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800"/>
              <a:buNone/>
            </a:pPr>
            <a:r>
              <a:rPr lang="en-US" sz="3600" b="1">
                <a:latin typeface="Cambria"/>
                <a:ea typeface="Cambria"/>
                <a:cs typeface="Cambria"/>
                <a:sym typeface="Cambria"/>
              </a:rPr>
              <a:t>Icebreak</a:t>
            </a:r>
            <a:r>
              <a:rPr lang="en-US" sz="2800">
                <a:latin typeface="Cambria"/>
                <a:ea typeface="Cambria"/>
                <a:cs typeface="Cambria"/>
                <a:sym typeface="Cambria"/>
              </a:rPr>
              <a:t/>
            </a:r>
            <a:br>
              <a:rPr lang="en-US" sz="2800">
                <a:latin typeface="Cambria"/>
                <a:ea typeface="Cambria"/>
                <a:cs typeface="Cambria"/>
                <a:sym typeface="Cambria"/>
              </a:rPr>
            </a:br>
            <a:r>
              <a:rPr lang="en-US" sz="2800">
                <a:latin typeface="Cambria"/>
                <a:ea typeface="Cambria"/>
                <a:cs typeface="Cambria"/>
                <a:sym typeface="Cambria"/>
              </a:rPr>
              <a:t/>
            </a:r>
            <a:br>
              <a:rPr lang="en-US" sz="2800">
                <a:latin typeface="Cambria"/>
                <a:ea typeface="Cambria"/>
                <a:cs typeface="Cambria"/>
                <a:sym typeface="Cambria"/>
              </a:rPr>
            </a:br>
            <a:r>
              <a:rPr lang="en-US" sz="2800">
                <a:latin typeface="Cambria"/>
                <a:ea typeface="Cambria"/>
                <a:cs typeface="Cambria"/>
                <a:sym typeface="Cambria"/>
              </a:rPr>
              <a:t>Siapkan 1 kertas dan pena untuk menulis.</a:t>
            </a:r>
            <a:endParaRPr sz="2800">
              <a:latin typeface="Cambria"/>
              <a:ea typeface="Cambria"/>
              <a:cs typeface="Cambria"/>
              <a:sym typeface="Cambria"/>
            </a:endParaRPr>
          </a:p>
          <a:p>
            <a:pPr marL="0" lvl="0" indent="0" algn="l" rtl="0">
              <a:lnSpc>
                <a:spcPct val="90000"/>
              </a:lnSpc>
              <a:spcBef>
                <a:spcPts val="0"/>
              </a:spcBef>
              <a:spcAft>
                <a:spcPts val="0"/>
              </a:spcAft>
              <a:buClr>
                <a:schemeClr val="dk1"/>
              </a:buClr>
              <a:buSzPts val="1800"/>
              <a:buNone/>
            </a:pPr>
            <a:r>
              <a:rPr lang="en-US" sz="2800">
                <a:latin typeface="Cambria"/>
                <a:ea typeface="Cambria"/>
                <a:cs typeface="Cambria"/>
                <a:sym typeface="Cambria"/>
              </a:rPr>
              <a:t/>
            </a:r>
            <a:br>
              <a:rPr lang="en-US" sz="2800">
                <a:latin typeface="Cambria"/>
                <a:ea typeface="Cambria"/>
                <a:cs typeface="Cambria"/>
                <a:sym typeface="Cambria"/>
              </a:rPr>
            </a:br>
            <a:r>
              <a:rPr lang="en-US" sz="2800">
                <a:latin typeface="Cambria"/>
                <a:ea typeface="Cambria"/>
                <a:cs typeface="Cambria"/>
                <a:sym typeface="Cambria"/>
              </a:rPr>
              <a:t>Ikuti instruksi pelatih. Gambarlah apapun yang diinstruksikan oleh pelatih pada kertas yang sudah di sediakan! </a:t>
            </a:r>
            <a:endParaRPr sz="2800">
              <a:latin typeface="Cambria"/>
              <a:ea typeface="Cambria"/>
              <a:cs typeface="Cambria"/>
              <a:sym typeface="Cambri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g1091af776f5_0_32"/>
          <p:cNvSpPr txBox="1">
            <a:spLocks noGrp="1"/>
          </p:cNvSpPr>
          <p:nvPr>
            <p:ph type="body" idx="1"/>
          </p:nvPr>
        </p:nvSpPr>
        <p:spPr>
          <a:xfrm>
            <a:off x="736981" y="2448836"/>
            <a:ext cx="5857200" cy="3860504"/>
          </a:xfrm>
          <a:prstGeom prst="rect">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114300" lvl="0" indent="0" algn="just" rtl="0">
              <a:lnSpc>
                <a:spcPct val="90000"/>
              </a:lnSpc>
              <a:spcBef>
                <a:spcPts val="1000"/>
              </a:spcBef>
              <a:spcAft>
                <a:spcPts val="0"/>
              </a:spcAft>
              <a:buSzPts val="1800"/>
              <a:buNone/>
            </a:pPr>
            <a:r>
              <a:rPr lang="en-US" sz="1800">
                <a:solidFill>
                  <a:schemeClr val="dk1"/>
                </a:solidFill>
                <a:latin typeface="Cambria"/>
                <a:ea typeface="Cambria"/>
                <a:cs typeface="Cambria"/>
                <a:sym typeface="Cambria"/>
              </a:rPr>
              <a:t>Siapkan 1 kertas dan pena untuk menulis.</a:t>
            </a:r>
            <a:br>
              <a:rPr lang="en-US" sz="1800">
                <a:solidFill>
                  <a:schemeClr val="dk1"/>
                </a:solidFill>
                <a:latin typeface="Cambria"/>
                <a:ea typeface="Cambria"/>
                <a:cs typeface="Cambria"/>
                <a:sym typeface="Cambria"/>
              </a:rPr>
            </a:br>
            <a:r>
              <a:rPr lang="en-US" sz="1800">
                <a:solidFill>
                  <a:schemeClr val="dk1"/>
                </a:solidFill>
                <a:latin typeface="Cambria"/>
                <a:ea typeface="Cambria"/>
                <a:cs typeface="Cambria"/>
                <a:sym typeface="Cambria"/>
              </a:rPr>
              <a:t>Ikui instruksi pelatih. Gambarlah apapun yang diinstruksikan oleh pelatih pada kertas yang sudah di sediakan. </a:t>
            </a:r>
            <a:endParaRPr/>
          </a:p>
          <a:p>
            <a:pPr marL="114300" lvl="0" indent="0" algn="just" rtl="0">
              <a:lnSpc>
                <a:spcPct val="90000"/>
              </a:lnSpc>
              <a:spcBef>
                <a:spcPts val="1000"/>
              </a:spcBef>
              <a:spcAft>
                <a:spcPts val="0"/>
              </a:spcAft>
              <a:buSzPts val="1800"/>
              <a:buNone/>
            </a:pPr>
            <a:r>
              <a:rPr lang="en-US" sz="1800">
                <a:solidFill>
                  <a:schemeClr val="dk1"/>
                </a:solidFill>
                <a:latin typeface="Cambria"/>
                <a:ea typeface="Cambria"/>
                <a:cs typeface="Cambria"/>
                <a:sym typeface="Cambria"/>
              </a:rPr>
              <a:t>Instruksi 1. </a:t>
            </a:r>
            <a:endParaRPr/>
          </a:p>
          <a:p>
            <a:pPr marL="457200" lvl="0" indent="-342900" algn="just" rtl="0">
              <a:lnSpc>
                <a:spcPct val="90000"/>
              </a:lnSpc>
              <a:spcBef>
                <a:spcPts val="1000"/>
              </a:spcBef>
              <a:spcAft>
                <a:spcPts val="0"/>
              </a:spcAft>
              <a:buSzPts val="1800"/>
              <a:buFont typeface="Cambria"/>
              <a:buChar char="-"/>
            </a:pPr>
            <a:r>
              <a:rPr lang="en-US" sz="1800">
                <a:solidFill>
                  <a:schemeClr val="dk1"/>
                </a:solidFill>
                <a:latin typeface="Cambria"/>
                <a:ea typeface="Cambria"/>
                <a:cs typeface="Cambria"/>
                <a:sym typeface="Cambria"/>
              </a:rPr>
              <a:t>Gambarlah 4 buah persegi empat kecil.</a:t>
            </a:r>
            <a:endParaRPr/>
          </a:p>
          <a:p>
            <a:pPr marL="457200" lvl="0" indent="-342900" algn="just" rtl="0">
              <a:lnSpc>
                <a:spcPct val="90000"/>
              </a:lnSpc>
              <a:spcBef>
                <a:spcPts val="1000"/>
              </a:spcBef>
              <a:spcAft>
                <a:spcPts val="0"/>
              </a:spcAft>
              <a:buSzPts val="1800"/>
              <a:buFont typeface="Cambria"/>
              <a:buChar char="-"/>
            </a:pPr>
            <a:r>
              <a:rPr lang="en-US" sz="1800">
                <a:solidFill>
                  <a:schemeClr val="dk1"/>
                </a:solidFill>
                <a:latin typeface="Cambria"/>
                <a:ea typeface="Cambria"/>
                <a:cs typeface="Cambria"/>
                <a:sym typeface="Cambria"/>
              </a:rPr>
              <a:t>Gambar 1 persegi panjang besar</a:t>
            </a:r>
            <a:endParaRPr sz="1800">
              <a:latin typeface="Cambria"/>
              <a:ea typeface="Cambria"/>
              <a:cs typeface="Cambria"/>
              <a:sym typeface="Cambria"/>
            </a:endParaRPr>
          </a:p>
          <a:p>
            <a:pPr marL="457200" lvl="0" indent="-342900" algn="just" rtl="0">
              <a:lnSpc>
                <a:spcPct val="90000"/>
              </a:lnSpc>
              <a:spcBef>
                <a:spcPts val="1000"/>
              </a:spcBef>
              <a:spcAft>
                <a:spcPts val="0"/>
              </a:spcAft>
              <a:buSzPts val="1800"/>
              <a:buFont typeface="Cambria"/>
              <a:buChar char="-"/>
            </a:pPr>
            <a:r>
              <a:rPr lang="en-US" sz="1800">
                <a:solidFill>
                  <a:schemeClr val="dk1"/>
                </a:solidFill>
                <a:latin typeface="Cambria"/>
                <a:ea typeface="Cambria"/>
                <a:cs typeface="Cambria"/>
                <a:sym typeface="Cambria"/>
              </a:rPr>
              <a:t>Kemudian gambar 1 segitiga sama kaki</a:t>
            </a:r>
            <a:endParaRPr sz="1800">
              <a:latin typeface="Cambria"/>
              <a:ea typeface="Cambria"/>
              <a:cs typeface="Cambria"/>
              <a:sym typeface="Cambria"/>
            </a:endParaRPr>
          </a:p>
          <a:p>
            <a:pPr marL="457200" lvl="0" indent="-342900" algn="just" rtl="0">
              <a:lnSpc>
                <a:spcPct val="90000"/>
              </a:lnSpc>
              <a:spcBef>
                <a:spcPts val="1000"/>
              </a:spcBef>
              <a:spcAft>
                <a:spcPts val="0"/>
              </a:spcAft>
              <a:buSzPts val="1800"/>
              <a:buFont typeface="Cambria"/>
              <a:buChar char="-"/>
            </a:pPr>
            <a:r>
              <a:rPr lang="en-US" sz="1800">
                <a:solidFill>
                  <a:schemeClr val="dk1"/>
                </a:solidFill>
                <a:latin typeface="Cambria"/>
                <a:ea typeface="Cambria"/>
                <a:cs typeface="Cambria"/>
                <a:sym typeface="Cambria"/>
              </a:rPr>
              <a:t>Terakhir gambarlah 2 buah tabung.</a:t>
            </a:r>
            <a:endParaRPr sz="1800">
              <a:latin typeface="Cambria"/>
              <a:ea typeface="Cambria"/>
              <a:cs typeface="Cambria"/>
              <a:sym typeface="Cambria"/>
            </a:endParaRPr>
          </a:p>
          <a:p>
            <a:pPr marL="457200" lvl="0" indent="-228600" algn="just" rtl="0">
              <a:lnSpc>
                <a:spcPct val="90000"/>
              </a:lnSpc>
              <a:spcBef>
                <a:spcPts val="1000"/>
              </a:spcBef>
              <a:spcAft>
                <a:spcPts val="0"/>
              </a:spcAft>
              <a:buSzPts val="1800"/>
              <a:buFont typeface="Arial"/>
              <a:buNone/>
            </a:pPr>
            <a:endParaRPr sz="1800">
              <a:latin typeface="Cambria"/>
              <a:ea typeface="Cambria"/>
              <a:cs typeface="Cambria"/>
              <a:sym typeface="Cambria"/>
            </a:endParaRPr>
          </a:p>
          <a:p>
            <a:pPr marL="457200" lvl="0" indent="-228600" algn="just" rtl="0">
              <a:lnSpc>
                <a:spcPct val="90000"/>
              </a:lnSpc>
              <a:spcBef>
                <a:spcPts val="1000"/>
              </a:spcBef>
              <a:spcAft>
                <a:spcPts val="0"/>
              </a:spcAft>
              <a:buSzPts val="1800"/>
              <a:buFont typeface="Arial"/>
              <a:buNone/>
            </a:pPr>
            <a:endParaRPr sz="1800">
              <a:latin typeface="Cambria"/>
              <a:ea typeface="Cambria"/>
              <a:cs typeface="Cambria"/>
              <a:sym typeface="Cambria"/>
            </a:endParaRPr>
          </a:p>
        </p:txBody>
      </p:sp>
      <p:sp>
        <p:nvSpPr>
          <p:cNvPr id="126" name="Google Shape;126;g1091af776f5_0_32"/>
          <p:cNvSpPr/>
          <p:nvPr/>
        </p:nvSpPr>
        <p:spPr>
          <a:xfrm>
            <a:off x="1296537" y="11445779"/>
            <a:ext cx="1208400" cy="1754400"/>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Cambria"/>
                <a:ea typeface="Cambria"/>
                <a:cs typeface="Cambria"/>
                <a:sym typeface="Cambria"/>
              </a:rPr>
              <a:t>Gambar yang dimaksud adalah gambar</a:t>
            </a:r>
            <a:endParaRPr sz="1800" b="0" i="0" u="none" strike="noStrike" cap="none">
              <a:solidFill>
                <a:srgbClr val="000000"/>
              </a:solidFill>
              <a:latin typeface="Cambria"/>
              <a:ea typeface="Cambria"/>
              <a:cs typeface="Cambria"/>
              <a:sym typeface="Cambria"/>
            </a:endParaRPr>
          </a:p>
          <a:p>
            <a:pPr marL="0" marR="0" lvl="0" indent="0" algn="just"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mbria"/>
              <a:ea typeface="Cambria"/>
              <a:cs typeface="Cambria"/>
              <a:sym typeface="Cambria"/>
            </a:endParaRPr>
          </a:p>
        </p:txBody>
      </p:sp>
      <p:sp>
        <p:nvSpPr>
          <p:cNvPr id="127" name="Google Shape;127;g1091af776f5_0_32"/>
          <p:cNvSpPr/>
          <p:nvPr/>
        </p:nvSpPr>
        <p:spPr>
          <a:xfrm>
            <a:off x="0" y="848850"/>
            <a:ext cx="11850000" cy="652500"/>
          </a:xfrm>
          <a:prstGeom prst="rect">
            <a:avLst/>
          </a:prstGeom>
          <a:noFill/>
          <a:ln>
            <a:noFill/>
          </a:ln>
        </p:spPr>
        <p:txBody>
          <a:bodyPr spcFirstLastPara="1" wrap="square" lIns="91425" tIns="45700" rIns="91425" bIns="45700" anchor="t" anchorCtr="0">
            <a:noAutofit/>
          </a:bodyPr>
          <a:lstStyle/>
          <a:p>
            <a:pPr marL="0" marR="0" lvl="0" indent="0" algn="l" rtl="0">
              <a:lnSpc>
                <a:spcPct val="130000"/>
              </a:lnSpc>
              <a:spcBef>
                <a:spcPts val="0"/>
              </a:spcBef>
              <a:spcAft>
                <a:spcPts val="0"/>
              </a:spcAft>
              <a:buClr>
                <a:srgbClr val="000000"/>
              </a:buClr>
              <a:buSzPts val="2800"/>
              <a:buFont typeface="Arial"/>
              <a:buNone/>
            </a:pPr>
            <a:r>
              <a:rPr lang="en-US" sz="2600" b="1" i="0" u="none" strike="noStrike" cap="none" dirty="0">
                <a:solidFill>
                  <a:schemeClr val="dk1"/>
                </a:solidFill>
                <a:latin typeface="Candara"/>
                <a:ea typeface="Candara"/>
                <a:cs typeface="Candara"/>
                <a:sym typeface="Candara"/>
              </a:rPr>
              <a:t>         </a:t>
            </a:r>
            <a:r>
              <a:rPr lang="en-US" sz="2600" b="1" i="0" u="none" strike="noStrike" cap="none" dirty="0" err="1">
                <a:solidFill>
                  <a:schemeClr val="dk1"/>
                </a:solidFill>
                <a:latin typeface="Candara"/>
                <a:ea typeface="Candara"/>
                <a:cs typeface="Candara"/>
                <a:sym typeface="Candara"/>
              </a:rPr>
              <a:t>Icebreak</a:t>
            </a:r>
            <a:r>
              <a:rPr lang="en-US" sz="2600" b="1" i="0" u="none" strike="noStrike" cap="none" dirty="0">
                <a:solidFill>
                  <a:schemeClr val="dk1"/>
                </a:solidFill>
                <a:latin typeface="Candara"/>
                <a:ea typeface="Candara"/>
                <a:cs typeface="Candara"/>
                <a:sym typeface="Candara"/>
              </a:rPr>
              <a:t> </a:t>
            </a:r>
            <a:endParaRPr sz="2600" b="1" i="0" u="none" strike="noStrike" cap="none" dirty="0">
              <a:solidFill>
                <a:schemeClr val="dk1"/>
              </a:solidFill>
              <a:latin typeface="Candara"/>
              <a:ea typeface="Candara"/>
              <a:cs typeface="Candara"/>
              <a:sym typeface="Candara"/>
            </a:endParaRPr>
          </a:p>
          <a:p>
            <a:pPr marL="0" marR="0" lvl="0" indent="0" algn="l" rtl="0">
              <a:lnSpc>
                <a:spcPct val="130000"/>
              </a:lnSpc>
              <a:spcBef>
                <a:spcPts val="0"/>
              </a:spcBef>
              <a:spcAft>
                <a:spcPts val="0"/>
              </a:spcAft>
              <a:buClr>
                <a:srgbClr val="000000"/>
              </a:buClr>
              <a:buSzPts val="2800"/>
              <a:buFont typeface="Arial"/>
              <a:buNone/>
            </a:pPr>
            <a:r>
              <a:rPr lang="en-US" sz="2600" b="1" i="0" u="none" strike="noStrike" cap="none" dirty="0">
                <a:solidFill>
                  <a:schemeClr val="dk1"/>
                </a:solidFill>
                <a:latin typeface="Candara"/>
                <a:ea typeface="Candara"/>
                <a:cs typeface="Candara"/>
                <a:sym typeface="Candara"/>
              </a:rPr>
              <a:t>          (</a:t>
            </a:r>
            <a:r>
              <a:rPr lang="en-US" sz="1700" b="1" i="0" u="none" strike="noStrike" cap="none" dirty="0" err="1">
                <a:solidFill>
                  <a:schemeClr val="dk1"/>
                </a:solidFill>
                <a:latin typeface="Candara"/>
                <a:ea typeface="Candara"/>
                <a:cs typeface="Candara"/>
                <a:sym typeface="Candara"/>
              </a:rPr>
              <a:t>Digunakan</a:t>
            </a:r>
            <a:r>
              <a:rPr lang="en-US" sz="1700" b="1" i="0" u="none" strike="noStrike" cap="none" dirty="0">
                <a:solidFill>
                  <a:schemeClr val="dk1"/>
                </a:solidFill>
                <a:latin typeface="Candara"/>
                <a:ea typeface="Candara"/>
                <a:cs typeface="Candara"/>
                <a:sym typeface="Candara"/>
              </a:rPr>
              <a:t> </a:t>
            </a:r>
            <a:r>
              <a:rPr lang="en-US" sz="1700" b="1" i="0" u="none" strike="noStrike" cap="none" dirty="0" err="1">
                <a:solidFill>
                  <a:schemeClr val="dk1"/>
                </a:solidFill>
                <a:latin typeface="Candara"/>
                <a:ea typeface="Candara"/>
                <a:cs typeface="Candara"/>
                <a:sym typeface="Candara"/>
              </a:rPr>
              <a:t>Untuk</a:t>
            </a:r>
            <a:r>
              <a:rPr lang="en-US" sz="1700" b="1" i="0" u="none" strike="noStrike" cap="none" dirty="0">
                <a:solidFill>
                  <a:schemeClr val="dk1"/>
                </a:solidFill>
                <a:latin typeface="Candara"/>
                <a:ea typeface="Candara"/>
                <a:cs typeface="Candara"/>
                <a:sym typeface="Candara"/>
              </a:rPr>
              <a:t> </a:t>
            </a:r>
            <a:r>
              <a:rPr lang="en-US" sz="1700" b="1" i="0" u="none" strike="noStrike" cap="none" dirty="0" err="1">
                <a:solidFill>
                  <a:schemeClr val="dk1"/>
                </a:solidFill>
                <a:latin typeface="Candara"/>
                <a:ea typeface="Candara"/>
                <a:cs typeface="Candara"/>
                <a:sym typeface="Candara"/>
              </a:rPr>
              <a:t>Membuka</a:t>
            </a:r>
            <a:r>
              <a:rPr lang="en-US" sz="1700" b="1" i="0" u="none" strike="noStrike" cap="none" dirty="0">
                <a:solidFill>
                  <a:schemeClr val="dk1"/>
                </a:solidFill>
                <a:latin typeface="Candara"/>
                <a:ea typeface="Candara"/>
                <a:cs typeface="Candara"/>
                <a:sym typeface="Candara"/>
              </a:rPr>
              <a:t> </a:t>
            </a:r>
            <a:r>
              <a:rPr lang="en-US" sz="1700" b="1" i="0" u="none" strike="noStrike" cap="none" dirty="0" err="1">
                <a:solidFill>
                  <a:schemeClr val="dk1"/>
                </a:solidFill>
                <a:latin typeface="Candara"/>
                <a:ea typeface="Candara"/>
                <a:cs typeface="Candara"/>
                <a:sym typeface="Candara"/>
              </a:rPr>
              <a:t>Kegiatan</a:t>
            </a:r>
            <a:r>
              <a:rPr lang="en-US" sz="1700" b="1" i="0" u="none" strike="noStrike" cap="none" dirty="0">
                <a:solidFill>
                  <a:schemeClr val="dk1"/>
                </a:solidFill>
                <a:latin typeface="Candara"/>
                <a:ea typeface="Candara"/>
                <a:cs typeface="Candara"/>
                <a:sym typeface="Candara"/>
              </a:rPr>
              <a:t>, </a:t>
            </a:r>
            <a:r>
              <a:rPr lang="en-US" sz="1700" b="1" i="0" u="none" strike="noStrike" cap="none" dirty="0" err="1">
                <a:solidFill>
                  <a:schemeClr val="dk1"/>
                </a:solidFill>
                <a:latin typeface="Candara"/>
                <a:ea typeface="Candara"/>
                <a:cs typeface="Candara"/>
                <a:sym typeface="Candara"/>
              </a:rPr>
              <a:t>Instruksi</a:t>
            </a:r>
            <a:r>
              <a:rPr lang="en-US" sz="1700" b="1" i="0" u="none" strike="noStrike" cap="none" dirty="0">
                <a:solidFill>
                  <a:schemeClr val="dk1"/>
                </a:solidFill>
                <a:latin typeface="Candara"/>
                <a:ea typeface="Candara"/>
                <a:cs typeface="Candara"/>
                <a:sym typeface="Candara"/>
              </a:rPr>
              <a:t> </a:t>
            </a:r>
            <a:r>
              <a:rPr lang="en-US" sz="1700" b="1" i="0" u="none" strike="noStrike" cap="none" dirty="0" err="1">
                <a:solidFill>
                  <a:schemeClr val="dk1"/>
                </a:solidFill>
                <a:latin typeface="Candara"/>
                <a:ea typeface="Candara"/>
                <a:cs typeface="Candara"/>
                <a:sym typeface="Candara"/>
              </a:rPr>
              <a:t>ini</a:t>
            </a:r>
            <a:r>
              <a:rPr lang="en-US" sz="1700" b="1" i="0" u="none" strike="noStrike" cap="none" dirty="0">
                <a:solidFill>
                  <a:schemeClr val="dk1"/>
                </a:solidFill>
                <a:latin typeface="Candara"/>
                <a:ea typeface="Candara"/>
                <a:cs typeface="Candara"/>
                <a:sym typeface="Candara"/>
              </a:rPr>
              <a:t> </a:t>
            </a:r>
            <a:r>
              <a:rPr lang="en-US" sz="1700" b="1" i="0" u="none" strike="noStrike" cap="none" dirty="0" err="1">
                <a:solidFill>
                  <a:schemeClr val="dk1"/>
                </a:solidFill>
                <a:latin typeface="Candara"/>
                <a:ea typeface="Candara"/>
                <a:cs typeface="Candara"/>
                <a:sym typeface="Candara"/>
              </a:rPr>
              <a:t>hanya</a:t>
            </a:r>
            <a:r>
              <a:rPr lang="en-US" sz="1700" b="1" i="0" u="none" strike="noStrike" cap="none" dirty="0">
                <a:solidFill>
                  <a:schemeClr val="dk1"/>
                </a:solidFill>
                <a:latin typeface="Candara"/>
                <a:ea typeface="Candara"/>
                <a:cs typeface="Candara"/>
                <a:sym typeface="Candara"/>
              </a:rPr>
              <a:t> </a:t>
            </a:r>
            <a:r>
              <a:rPr lang="en-US" sz="1700" b="1" i="0" u="none" strike="noStrike" cap="none" dirty="0" err="1">
                <a:solidFill>
                  <a:schemeClr val="dk1"/>
                </a:solidFill>
                <a:latin typeface="Candara"/>
                <a:ea typeface="Candara"/>
                <a:cs typeface="Candara"/>
                <a:sym typeface="Candara"/>
              </a:rPr>
              <a:t>dibacakan</a:t>
            </a:r>
            <a:r>
              <a:rPr lang="en-US" sz="1700" b="1" i="0" u="none" strike="noStrike" cap="none" dirty="0">
                <a:solidFill>
                  <a:schemeClr val="dk1"/>
                </a:solidFill>
                <a:latin typeface="Candara"/>
                <a:ea typeface="Candara"/>
                <a:cs typeface="Candara"/>
                <a:sym typeface="Candara"/>
              </a:rPr>
              <a:t> oleh </a:t>
            </a:r>
            <a:r>
              <a:rPr lang="en-US" sz="1700" b="1" i="0" u="none" strike="noStrike" cap="none" dirty="0" err="1">
                <a:solidFill>
                  <a:schemeClr val="dk1"/>
                </a:solidFill>
                <a:latin typeface="Candara"/>
                <a:ea typeface="Candara"/>
                <a:cs typeface="Candara"/>
                <a:sym typeface="Candara"/>
              </a:rPr>
              <a:t>instrukstur</a:t>
            </a:r>
            <a:r>
              <a:rPr lang="en-US" sz="1700" b="1" i="0" u="none" strike="noStrike" cap="none" dirty="0">
                <a:solidFill>
                  <a:schemeClr val="dk1"/>
                </a:solidFill>
                <a:latin typeface="Candara"/>
                <a:ea typeface="Candara"/>
                <a:cs typeface="Candara"/>
                <a:sym typeface="Candara"/>
              </a:rPr>
              <a:t>, </a:t>
            </a:r>
            <a:r>
              <a:rPr lang="en-US" sz="1700" b="1" i="0" u="none" strike="noStrike" cap="none" dirty="0" err="1">
                <a:solidFill>
                  <a:schemeClr val="dk1"/>
                </a:solidFill>
                <a:latin typeface="Candara"/>
                <a:ea typeface="Candara"/>
                <a:cs typeface="Candara"/>
                <a:sym typeface="Candara"/>
              </a:rPr>
              <a:t>tidak</a:t>
            </a:r>
            <a:r>
              <a:rPr lang="en-US" sz="1700" b="1" i="0" u="none" strike="noStrike" cap="none" dirty="0">
                <a:solidFill>
                  <a:schemeClr val="dk1"/>
                </a:solidFill>
                <a:latin typeface="Candara"/>
                <a:ea typeface="Candara"/>
                <a:cs typeface="Candara"/>
                <a:sym typeface="Candara"/>
              </a:rPr>
              <a:t> </a:t>
            </a:r>
            <a:r>
              <a:rPr lang="en-US" sz="1700" b="1" i="0" u="none" strike="noStrike" cap="none" dirty="0" err="1">
                <a:solidFill>
                  <a:schemeClr val="dk1"/>
                </a:solidFill>
                <a:latin typeface="Candara"/>
                <a:ea typeface="Candara"/>
                <a:cs typeface="Candara"/>
                <a:sym typeface="Candara"/>
              </a:rPr>
              <a:t>perlu</a:t>
            </a:r>
            <a:r>
              <a:rPr lang="en-US" sz="1700" b="1" i="0" u="none" strike="noStrike" cap="none" dirty="0">
                <a:solidFill>
                  <a:schemeClr val="dk1"/>
                </a:solidFill>
                <a:latin typeface="Candara"/>
                <a:ea typeface="Candara"/>
                <a:cs typeface="Candara"/>
                <a:sym typeface="Candara"/>
              </a:rPr>
              <a:t> </a:t>
            </a:r>
            <a:r>
              <a:rPr lang="en-US" sz="1700" b="1" i="0" u="none" strike="noStrike" cap="none" dirty="0" err="1">
                <a:solidFill>
                  <a:schemeClr val="dk1"/>
                </a:solidFill>
                <a:latin typeface="Candara"/>
                <a:ea typeface="Candara"/>
                <a:cs typeface="Candara"/>
                <a:sym typeface="Candara"/>
              </a:rPr>
              <a:t>ditampilkan</a:t>
            </a:r>
            <a:r>
              <a:rPr lang="en-US" sz="1700" b="1" i="0" u="none" strike="noStrike" cap="none" dirty="0">
                <a:solidFill>
                  <a:schemeClr val="dk1"/>
                </a:solidFill>
                <a:latin typeface="Candara"/>
                <a:ea typeface="Candara"/>
                <a:cs typeface="Candara"/>
                <a:sym typeface="Candara"/>
              </a:rPr>
              <a:t> pada </a:t>
            </a:r>
            <a:endParaRPr sz="1700" b="1" i="0" u="none" strike="noStrike" cap="none" dirty="0">
              <a:solidFill>
                <a:schemeClr val="dk1"/>
              </a:solidFill>
              <a:latin typeface="Candara"/>
              <a:ea typeface="Candara"/>
              <a:cs typeface="Candara"/>
              <a:sym typeface="Candara"/>
            </a:endParaRPr>
          </a:p>
          <a:p>
            <a:pPr marL="0" marR="0" lvl="0" indent="0" algn="l" rtl="0">
              <a:lnSpc>
                <a:spcPct val="130000"/>
              </a:lnSpc>
              <a:spcBef>
                <a:spcPts val="0"/>
              </a:spcBef>
              <a:spcAft>
                <a:spcPts val="0"/>
              </a:spcAft>
              <a:buClr>
                <a:srgbClr val="000000"/>
              </a:buClr>
              <a:buSzPts val="2800"/>
              <a:buFont typeface="Arial"/>
              <a:buNone/>
            </a:pPr>
            <a:r>
              <a:rPr lang="en-US" sz="1700" b="1" i="0" u="none" strike="noStrike" cap="none" dirty="0">
                <a:solidFill>
                  <a:schemeClr val="dk1"/>
                </a:solidFill>
                <a:latin typeface="Candara"/>
                <a:ea typeface="Candara"/>
                <a:cs typeface="Candara"/>
                <a:sym typeface="Candara"/>
              </a:rPr>
              <a:t>                </a:t>
            </a:r>
            <a:r>
              <a:rPr lang="en-US" sz="1700" b="1" i="0" u="none" strike="noStrike" cap="none" dirty="0" err="1">
                <a:solidFill>
                  <a:schemeClr val="dk1"/>
                </a:solidFill>
                <a:latin typeface="Candara"/>
                <a:ea typeface="Candara"/>
                <a:cs typeface="Candara"/>
                <a:sym typeface="Candara"/>
              </a:rPr>
              <a:t>peserta</a:t>
            </a:r>
            <a:r>
              <a:rPr lang="en-US" sz="1700" b="1" i="0" u="none" strike="noStrike" cap="none" dirty="0">
                <a:solidFill>
                  <a:schemeClr val="dk1"/>
                </a:solidFill>
                <a:latin typeface="Candara"/>
                <a:ea typeface="Candara"/>
                <a:cs typeface="Candara"/>
                <a:sym typeface="Candara"/>
              </a:rPr>
              <a:t>)</a:t>
            </a:r>
            <a:endParaRPr sz="1700" b="0" i="0" u="none" strike="noStrike" cap="none" dirty="0">
              <a:solidFill>
                <a:schemeClr val="dk1"/>
              </a:solidFill>
              <a:latin typeface="Candara"/>
              <a:ea typeface="Candara"/>
              <a:cs typeface="Candara"/>
              <a:sym typeface="Candara"/>
            </a:endParaRPr>
          </a:p>
        </p:txBody>
      </p:sp>
      <p:sp>
        <p:nvSpPr>
          <p:cNvPr id="128" name="Google Shape;128;g1091af776f5_0_32"/>
          <p:cNvSpPr/>
          <p:nvPr/>
        </p:nvSpPr>
        <p:spPr>
          <a:xfrm>
            <a:off x="6708187" y="3182853"/>
            <a:ext cx="5067000" cy="492300"/>
          </a:xfrm>
          <a:prstGeom prst="rect">
            <a:avLst/>
          </a:prstGeom>
          <a:noFill/>
          <a:ln>
            <a:noFill/>
          </a:ln>
        </p:spPr>
        <p:txBody>
          <a:bodyPr spcFirstLastPara="1" wrap="square" lIns="91425" tIns="45700" rIns="91425" bIns="45700" anchor="t" anchorCtr="0">
            <a:noAutofit/>
          </a:bodyPr>
          <a:lstStyle/>
          <a:p>
            <a:pPr marL="0" marR="0" lvl="0" indent="0" algn="ctr" rtl="0">
              <a:lnSpc>
                <a:spcPct val="130000"/>
              </a:lnSpc>
              <a:spcBef>
                <a:spcPts val="0"/>
              </a:spcBef>
              <a:spcAft>
                <a:spcPts val="0"/>
              </a:spcAft>
              <a:buClr>
                <a:srgbClr val="000000"/>
              </a:buClr>
              <a:buSzPts val="2000"/>
              <a:buFont typeface="Arial"/>
              <a:buNone/>
            </a:pPr>
            <a:r>
              <a:rPr lang="en-US" sz="2000" b="1" i="0" u="none" strike="noStrike" cap="none">
                <a:solidFill>
                  <a:schemeClr val="dk1"/>
                </a:solidFill>
                <a:latin typeface="Book Antiqua"/>
                <a:ea typeface="Book Antiqua"/>
                <a:cs typeface="Book Antiqua"/>
                <a:sym typeface="Book Antiqua"/>
              </a:rPr>
              <a:t>Gambar apakah yang Bapak/Ibu buat?</a:t>
            </a:r>
            <a:endParaRPr sz="2000" b="0" i="0" u="none" strike="noStrike" cap="none">
              <a:solidFill>
                <a:schemeClr val="dk1"/>
              </a:solidFill>
              <a:latin typeface="Book Antiqua"/>
              <a:ea typeface="Book Antiqua"/>
              <a:cs typeface="Book Antiqua"/>
              <a:sym typeface="Book Antiqua"/>
            </a:endParaRPr>
          </a:p>
        </p:txBody>
      </p:sp>
      <p:sp>
        <p:nvSpPr>
          <p:cNvPr id="129" name="Google Shape;129;g1091af776f5_0_32"/>
          <p:cNvSpPr/>
          <p:nvPr/>
        </p:nvSpPr>
        <p:spPr>
          <a:xfrm>
            <a:off x="6783012" y="3886661"/>
            <a:ext cx="5067000" cy="492300"/>
          </a:xfrm>
          <a:prstGeom prst="rect">
            <a:avLst/>
          </a:prstGeom>
          <a:noFill/>
          <a:ln>
            <a:noFill/>
          </a:ln>
        </p:spPr>
        <p:txBody>
          <a:bodyPr spcFirstLastPara="1" wrap="square" lIns="91425" tIns="45700" rIns="91425" bIns="45700" anchor="t" anchorCtr="0">
            <a:noAutofit/>
          </a:bodyPr>
          <a:lstStyle/>
          <a:p>
            <a:pPr marL="0" marR="0" lvl="0" indent="0" algn="ctr" rtl="0">
              <a:lnSpc>
                <a:spcPct val="130000"/>
              </a:lnSpc>
              <a:spcBef>
                <a:spcPts val="0"/>
              </a:spcBef>
              <a:spcAft>
                <a:spcPts val="0"/>
              </a:spcAft>
              <a:buClr>
                <a:srgbClr val="000000"/>
              </a:buClr>
              <a:buSzPts val="2000"/>
              <a:buFont typeface="Arial"/>
              <a:buNone/>
            </a:pPr>
            <a:r>
              <a:rPr lang="en-US" sz="2000" b="1" i="0" u="none" strike="noStrike" cap="none">
                <a:solidFill>
                  <a:schemeClr val="dk1"/>
                </a:solidFill>
                <a:latin typeface="Book Antiqua"/>
                <a:ea typeface="Book Antiqua"/>
                <a:cs typeface="Book Antiqua"/>
                <a:sym typeface="Book Antiqua"/>
              </a:rPr>
              <a:t>Lalu gambar apa yang pelatih maksud?</a:t>
            </a:r>
            <a:endParaRPr sz="2000" b="0" i="0" u="none" strike="noStrike" cap="none">
              <a:solidFill>
                <a:schemeClr val="dk1"/>
              </a:solidFill>
              <a:latin typeface="Book Antiqua"/>
              <a:ea typeface="Book Antiqua"/>
              <a:cs typeface="Book Antiqua"/>
              <a:sym typeface="Book Antiqu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pic>
        <p:nvPicPr>
          <p:cNvPr id="134" name="Google Shape;134;g1091af776f5_0_40" descr="See the source image"/>
          <p:cNvPicPr preferRelativeResize="0"/>
          <p:nvPr/>
        </p:nvPicPr>
        <p:blipFill rotWithShape="1">
          <a:blip r:embed="rId3">
            <a:alphaModFix/>
          </a:blip>
          <a:srcRect/>
          <a:stretch/>
        </p:blipFill>
        <p:spPr>
          <a:xfrm>
            <a:off x="156754" y="1985554"/>
            <a:ext cx="4210530" cy="3265715"/>
          </a:xfrm>
          <a:prstGeom prst="rect">
            <a:avLst/>
          </a:prstGeom>
          <a:noFill/>
          <a:ln>
            <a:noFill/>
          </a:ln>
        </p:spPr>
      </p:pic>
      <p:sp>
        <p:nvSpPr>
          <p:cNvPr id="135" name="Google Shape;135;g1091af776f5_0_40"/>
          <p:cNvSpPr/>
          <p:nvPr/>
        </p:nvSpPr>
        <p:spPr>
          <a:xfrm>
            <a:off x="370929" y="1088573"/>
            <a:ext cx="5067000" cy="492300"/>
          </a:xfrm>
          <a:prstGeom prst="rect">
            <a:avLst/>
          </a:prstGeom>
          <a:noFill/>
          <a:ln>
            <a:noFill/>
          </a:ln>
        </p:spPr>
        <p:txBody>
          <a:bodyPr spcFirstLastPara="1" wrap="square" lIns="91425" tIns="45700" rIns="91425" bIns="45700" anchor="t" anchorCtr="0">
            <a:noAutofit/>
          </a:bodyPr>
          <a:lstStyle/>
          <a:p>
            <a:pPr marL="0" marR="0" lvl="0" indent="0" algn="ctr" rtl="0">
              <a:lnSpc>
                <a:spcPct val="130000"/>
              </a:lnSpc>
              <a:spcBef>
                <a:spcPts val="0"/>
              </a:spcBef>
              <a:spcAft>
                <a:spcPts val="0"/>
              </a:spcAft>
              <a:buClr>
                <a:srgbClr val="000000"/>
              </a:buClr>
              <a:buSzPts val="2000"/>
              <a:buFont typeface="Arial"/>
              <a:buNone/>
            </a:pPr>
            <a:r>
              <a:rPr lang="en-US" sz="2000" b="1" i="0" u="none" strike="noStrike" cap="none" dirty="0">
                <a:solidFill>
                  <a:schemeClr val="dk1"/>
                </a:solidFill>
                <a:latin typeface="Book Antiqua"/>
                <a:ea typeface="Book Antiqua"/>
                <a:cs typeface="Book Antiqua"/>
                <a:sym typeface="Book Antiqua"/>
              </a:rPr>
              <a:t>Yang </a:t>
            </a:r>
            <a:r>
              <a:rPr lang="en-US" sz="2000" b="1" i="0" u="none" strike="noStrike" cap="none" dirty="0" err="1">
                <a:solidFill>
                  <a:schemeClr val="dk1"/>
                </a:solidFill>
                <a:latin typeface="Book Antiqua"/>
                <a:ea typeface="Book Antiqua"/>
                <a:cs typeface="Book Antiqua"/>
                <a:sym typeface="Book Antiqua"/>
              </a:rPr>
              <a:t>dimaksud</a:t>
            </a:r>
            <a:r>
              <a:rPr lang="en-US" sz="2000" b="1" i="0" u="none" strike="noStrike" cap="none" dirty="0">
                <a:solidFill>
                  <a:schemeClr val="dk1"/>
                </a:solidFill>
                <a:latin typeface="Book Antiqua"/>
                <a:ea typeface="Book Antiqua"/>
                <a:cs typeface="Book Antiqua"/>
                <a:sym typeface="Book Antiqua"/>
              </a:rPr>
              <a:t> </a:t>
            </a:r>
            <a:r>
              <a:rPr lang="en-US" sz="2000" b="1" i="0" u="none" strike="noStrike" cap="none" dirty="0" err="1">
                <a:solidFill>
                  <a:schemeClr val="dk1"/>
                </a:solidFill>
                <a:latin typeface="Book Antiqua"/>
                <a:ea typeface="Book Antiqua"/>
                <a:cs typeface="Book Antiqua"/>
                <a:sym typeface="Book Antiqua"/>
              </a:rPr>
              <a:t>adalah</a:t>
            </a:r>
            <a:r>
              <a:rPr lang="en-US" sz="2000" b="1" i="0" u="none" strike="noStrike" cap="none" dirty="0">
                <a:solidFill>
                  <a:schemeClr val="dk1"/>
                </a:solidFill>
                <a:latin typeface="Book Antiqua"/>
                <a:ea typeface="Book Antiqua"/>
                <a:cs typeface="Book Antiqua"/>
                <a:sym typeface="Book Antiqua"/>
              </a:rPr>
              <a:t> </a:t>
            </a:r>
            <a:r>
              <a:rPr lang="en-US" sz="2000" b="1" i="0" u="none" strike="noStrike" cap="none" dirty="0" err="1">
                <a:solidFill>
                  <a:schemeClr val="dk1"/>
                </a:solidFill>
                <a:latin typeface="Book Antiqua"/>
                <a:ea typeface="Book Antiqua"/>
                <a:cs typeface="Book Antiqua"/>
                <a:sym typeface="Book Antiqua"/>
              </a:rPr>
              <a:t>gambar</a:t>
            </a:r>
            <a:r>
              <a:rPr lang="en-US" sz="2000" b="1" i="0" u="none" strike="noStrike" cap="none" dirty="0">
                <a:solidFill>
                  <a:schemeClr val="dk1"/>
                </a:solidFill>
                <a:latin typeface="Book Antiqua"/>
                <a:ea typeface="Book Antiqua"/>
                <a:cs typeface="Book Antiqua"/>
                <a:sym typeface="Book Antiqua"/>
              </a:rPr>
              <a:t> </a:t>
            </a:r>
            <a:r>
              <a:rPr lang="en-US" sz="2000" b="1" dirty="0" smtClean="0">
                <a:solidFill>
                  <a:schemeClr val="dk1"/>
                </a:solidFill>
                <a:latin typeface="Book Antiqua"/>
                <a:ea typeface="Book Antiqua"/>
                <a:cs typeface="Book Antiqua"/>
                <a:sym typeface="Book Antiqua"/>
              </a:rPr>
              <a:t>…………..</a:t>
            </a:r>
            <a:endParaRPr sz="2000" b="0" i="0" u="none" strike="noStrike" cap="none" dirty="0">
              <a:solidFill>
                <a:schemeClr val="dk1"/>
              </a:solidFill>
              <a:latin typeface="Book Antiqua"/>
              <a:ea typeface="Book Antiqua"/>
              <a:cs typeface="Book Antiqua"/>
              <a:sym typeface="Book Antiqua"/>
            </a:endParaRPr>
          </a:p>
        </p:txBody>
      </p:sp>
      <p:sp>
        <p:nvSpPr>
          <p:cNvPr id="136" name="Google Shape;136;g1091af776f5_0_40"/>
          <p:cNvSpPr/>
          <p:nvPr/>
        </p:nvSpPr>
        <p:spPr>
          <a:xfrm>
            <a:off x="4367284" y="2006222"/>
            <a:ext cx="7387200" cy="4573500"/>
          </a:xfrm>
          <a:prstGeom prst="rect">
            <a:avLst/>
          </a:prstGeom>
          <a:noFill/>
          <a:ln>
            <a:noFill/>
          </a:ln>
        </p:spPr>
        <p:txBody>
          <a:bodyPr spcFirstLastPara="1" wrap="square" lIns="91425" tIns="45700" rIns="91425" bIns="45700" anchor="t" anchorCtr="0">
            <a:noAutofit/>
          </a:bodyPr>
          <a:lstStyle/>
          <a:p>
            <a:pPr marL="0" marR="0" lvl="0" indent="0" algn="just" rtl="0">
              <a:lnSpc>
                <a:spcPct val="130000"/>
              </a:lnSpc>
              <a:spcBef>
                <a:spcPts val="0"/>
              </a:spcBef>
              <a:spcAft>
                <a:spcPts val="0"/>
              </a:spcAft>
              <a:buClr>
                <a:srgbClr val="000000"/>
              </a:buClr>
              <a:buSzPts val="1600"/>
              <a:buFont typeface="Arial"/>
              <a:buNone/>
            </a:pPr>
            <a:r>
              <a:rPr lang="en-US" sz="1600" b="0" i="0" u="none" strike="noStrike" cap="none">
                <a:solidFill>
                  <a:schemeClr val="dk1"/>
                </a:solidFill>
                <a:latin typeface="Book Antiqua"/>
                <a:ea typeface="Book Antiqua"/>
                <a:cs typeface="Book Antiqua"/>
                <a:sym typeface="Book Antiqua"/>
              </a:rPr>
              <a:t>Berdasarkan  1 instruksi yang sama, namun mengapa ada banyak gambar berbeda  yang dibuat oleh peserta?</a:t>
            </a:r>
            <a:endParaRPr sz="1400" b="0" i="0" u="none" strike="noStrike" cap="none">
              <a:solidFill>
                <a:srgbClr val="000000"/>
              </a:solidFill>
              <a:latin typeface="Arial"/>
              <a:ea typeface="Arial"/>
              <a:cs typeface="Arial"/>
              <a:sym typeface="Arial"/>
            </a:endParaRPr>
          </a:p>
          <a:p>
            <a:pPr marL="0" marR="0" lvl="0" indent="0" algn="just" rtl="0">
              <a:lnSpc>
                <a:spcPct val="130000"/>
              </a:lnSpc>
              <a:spcBef>
                <a:spcPts val="0"/>
              </a:spcBef>
              <a:spcAft>
                <a:spcPts val="0"/>
              </a:spcAft>
              <a:buClr>
                <a:srgbClr val="000000"/>
              </a:buClr>
              <a:buSzPts val="1600"/>
              <a:buFont typeface="Arial"/>
              <a:buNone/>
            </a:pPr>
            <a:endParaRPr sz="1600" b="0" i="0" u="none" strike="noStrike" cap="none">
              <a:solidFill>
                <a:schemeClr val="dk1"/>
              </a:solidFill>
              <a:latin typeface="Book Antiqua"/>
              <a:ea typeface="Book Antiqua"/>
              <a:cs typeface="Book Antiqua"/>
              <a:sym typeface="Book Antiqua"/>
            </a:endParaRPr>
          </a:p>
          <a:p>
            <a:pPr marL="0" marR="0" lvl="0" indent="0" algn="just" rtl="0">
              <a:lnSpc>
                <a:spcPct val="130000"/>
              </a:lnSpc>
              <a:spcBef>
                <a:spcPts val="0"/>
              </a:spcBef>
              <a:spcAft>
                <a:spcPts val="0"/>
              </a:spcAft>
              <a:buClr>
                <a:srgbClr val="000000"/>
              </a:buClr>
              <a:buSzPts val="1600"/>
              <a:buFont typeface="Arial"/>
              <a:buNone/>
            </a:pPr>
            <a:r>
              <a:rPr lang="en-US" sz="1600" b="0" i="0" u="none" strike="noStrike" cap="none">
                <a:solidFill>
                  <a:schemeClr val="dk1"/>
                </a:solidFill>
                <a:latin typeface="Book Antiqua"/>
                <a:ea typeface="Book Antiqua"/>
                <a:cs typeface="Book Antiqua"/>
                <a:sym typeface="Book Antiqua"/>
              </a:rPr>
              <a:t>Hal tersebut karena adanya INSTRUKSI YANG KURANG JELAS yang menyebabkan persepsi beragam dari peserta didik. </a:t>
            </a:r>
            <a:endParaRPr sz="1600" b="0" i="0" u="none" strike="noStrike" cap="none">
              <a:solidFill>
                <a:schemeClr val="dk1"/>
              </a:solidFill>
              <a:latin typeface="Book Antiqua"/>
              <a:ea typeface="Book Antiqua"/>
              <a:cs typeface="Book Antiqua"/>
              <a:sym typeface="Book Antiqua"/>
            </a:endParaRPr>
          </a:p>
          <a:p>
            <a:pPr marL="0" marR="0" lvl="0" indent="0" algn="just" rtl="0">
              <a:lnSpc>
                <a:spcPct val="130000"/>
              </a:lnSpc>
              <a:spcBef>
                <a:spcPts val="0"/>
              </a:spcBef>
              <a:spcAft>
                <a:spcPts val="0"/>
              </a:spcAft>
              <a:buClr>
                <a:srgbClr val="000000"/>
              </a:buClr>
              <a:buSzPts val="1600"/>
              <a:buFont typeface="Arial"/>
              <a:buNone/>
            </a:pPr>
            <a:endParaRPr sz="1600" b="0" i="0" u="none" strike="noStrike" cap="none">
              <a:solidFill>
                <a:schemeClr val="dk1"/>
              </a:solidFill>
              <a:latin typeface="Book Antiqua"/>
              <a:ea typeface="Book Antiqua"/>
              <a:cs typeface="Book Antiqua"/>
              <a:sym typeface="Book Antiqua"/>
            </a:endParaRPr>
          </a:p>
          <a:p>
            <a:pPr marL="0" marR="0" lvl="0" indent="0" algn="just" rtl="0">
              <a:lnSpc>
                <a:spcPct val="130000"/>
              </a:lnSpc>
              <a:spcBef>
                <a:spcPts val="0"/>
              </a:spcBef>
              <a:spcAft>
                <a:spcPts val="0"/>
              </a:spcAft>
              <a:buClr>
                <a:srgbClr val="000000"/>
              </a:buClr>
              <a:buSzPts val="1600"/>
              <a:buFont typeface="Arial"/>
              <a:buNone/>
            </a:pPr>
            <a:r>
              <a:rPr lang="en-US" sz="1600" b="0" i="0" u="none" strike="noStrike" cap="none">
                <a:solidFill>
                  <a:schemeClr val="dk1"/>
                </a:solidFill>
                <a:latin typeface="Book Antiqua"/>
                <a:ea typeface="Book Antiqua"/>
                <a:cs typeface="Book Antiqua"/>
                <a:sym typeface="Book Antiqua"/>
              </a:rPr>
              <a:t>Begitu pula saat kita mengajar di kelas, apabila instruksi tidak jelas, maka persepsi dari siswa akan beragam dan seringkali keluar dari pemahaman yang dimaksud. Hal ini membuat tujuan pembelajaran sulit dicapai.</a:t>
            </a:r>
            <a:endParaRPr sz="1400" b="0" i="0" u="none" strike="noStrike" cap="none">
              <a:solidFill>
                <a:srgbClr val="000000"/>
              </a:solidFill>
              <a:latin typeface="Arial"/>
              <a:ea typeface="Arial"/>
              <a:cs typeface="Arial"/>
              <a:sym typeface="Arial"/>
            </a:endParaRPr>
          </a:p>
          <a:p>
            <a:pPr marL="0" marR="0" lvl="0" indent="0" algn="just" rtl="0">
              <a:lnSpc>
                <a:spcPct val="130000"/>
              </a:lnSpc>
              <a:spcBef>
                <a:spcPts val="0"/>
              </a:spcBef>
              <a:spcAft>
                <a:spcPts val="0"/>
              </a:spcAft>
              <a:buClr>
                <a:srgbClr val="000000"/>
              </a:buClr>
              <a:buSzPts val="1600"/>
              <a:buFont typeface="Arial"/>
              <a:buNone/>
            </a:pPr>
            <a:r>
              <a:rPr lang="en-US" sz="1600" b="0" i="0" u="none" strike="noStrike" cap="none">
                <a:solidFill>
                  <a:schemeClr val="dk1"/>
                </a:solidFill>
                <a:latin typeface="Book Antiqua"/>
                <a:ea typeface="Book Antiqua"/>
                <a:cs typeface="Book Antiqua"/>
                <a:sym typeface="Book Antiqua"/>
              </a:rPr>
              <a:t>Oleh sebab itu, penting sekali untuk membuat perencanan pembelajaran yeng tepat, jelas dan relevan.</a:t>
            </a:r>
            <a:endParaRPr sz="1400" b="0" i="0" u="none" strike="noStrike" cap="none">
              <a:solidFill>
                <a:srgbClr val="000000"/>
              </a:solidFill>
              <a:latin typeface="Arial"/>
              <a:ea typeface="Arial"/>
              <a:cs typeface="Arial"/>
              <a:sym typeface="Arial"/>
            </a:endParaRPr>
          </a:p>
          <a:p>
            <a:pPr marL="0" marR="0" lvl="0" indent="0" algn="just" rtl="0">
              <a:lnSpc>
                <a:spcPct val="130000"/>
              </a:lnSpc>
              <a:spcBef>
                <a:spcPts val="0"/>
              </a:spcBef>
              <a:spcAft>
                <a:spcPts val="0"/>
              </a:spcAft>
              <a:buClr>
                <a:srgbClr val="000000"/>
              </a:buClr>
              <a:buSzPts val="1600"/>
              <a:buFont typeface="Arial"/>
              <a:buNone/>
            </a:pPr>
            <a:endParaRPr sz="1600" b="0" i="0" u="none" strike="noStrike" cap="none">
              <a:solidFill>
                <a:schemeClr val="dk1"/>
              </a:solidFill>
              <a:latin typeface="Book Antiqua"/>
              <a:ea typeface="Book Antiqua"/>
              <a:cs typeface="Book Antiqua"/>
              <a:sym typeface="Book Antiqua"/>
            </a:endParaRPr>
          </a:p>
          <a:p>
            <a:pPr marL="0" marR="0" lvl="0" indent="0" algn="just" rtl="0">
              <a:lnSpc>
                <a:spcPct val="130000"/>
              </a:lnSpc>
              <a:spcBef>
                <a:spcPts val="0"/>
              </a:spcBef>
              <a:spcAft>
                <a:spcPts val="0"/>
              </a:spcAft>
              <a:buClr>
                <a:srgbClr val="000000"/>
              </a:buClr>
              <a:buSzPts val="1600"/>
              <a:buFont typeface="Arial"/>
              <a:buNone/>
            </a:pPr>
            <a:r>
              <a:rPr lang="en-US" sz="1600" b="0" i="0" u="none" strike="noStrike" cap="none">
                <a:solidFill>
                  <a:schemeClr val="dk1"/>
                </a:solidFill>
                <a:latin typeface="Book Antiqua"/>
                <a:ea typeface="Book Antiqua"/>
                <a:cs typeface="Book Antiqua"/>
                <a:sym typeface="Book Antiqua"/>
              </a:rPr>
              <a:t>Membuat modul ajar / RPP yang tepat adalah salah satu hal wajib yang harus dilakukan oleh guru.</a:t>
            </a:r>
            <a:endParaRPr sz="1600" b="0" i="0" u="none" strike="noStrike" cap="none">
              <a:solidFill>
                <a:schemeClr val="dk1"/>
              </a:solidFill>
              <a:latin typeface="Book Antiqua"/>
              <a:ea typeface="Book Antiqua"/>
              <a:cs typeface="Book Antiqua"/>
              <a:sym typeface="Book Antiqua"/>
            </a:endParaRPr>
          </a:p>
        </p:txBody>
      </p:sp>
      <p:sp>
        <p:nvSpPr>
          <p:cNvPr id="2" name="Rectangle 1"/>
          <p:cNvSpPr/>
          <p:nvPr/>
        </p:nvSpPr>
        <p:spPr>
          <a:xfrm>
            <a:off x="148046" y="1580873"/>
            <a:ext cx="4219238" cy="3835858"/>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g1091af776f5_0_46"/>
          <p:cNvSpPr txBox="1">
            <a:spLocks noGrp="1"/>
          </p:cNvSpPr>
          <p:nvPr>
            <p:ph type="title"/>
          </p:nvPr>
        </p:nvSpPr>
        <p:spPr>
          <a:xfrm>
            <a:off x="537882" y="1949824"/>
            <a:ext cx="5123400" cy="20379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1D81F7"/>
              </a:buClr>
              <a:buSzPts val="6000"/>
              <a:buFont typeface="Candara"/>
              <a:buNone/>
            </a:pPr>
            <a:r>
              <a:rPr lang="en-US" b="1"/>
              <a:t>MULAI DARI DIRI</a:t>
            </a:r>
            <a:endParaRPr/>
          </a:p>
        </p:txBody>
      </p:sp>
      <p:cxnSp>
        <p:nvCxnSpPr>
          <p:cNvPr id="142" name="Google Shape;142;g1091af776f5_0_46"/>
          <p:cNvCxnSpPr/>
          <p:nvPr/>
        </p:nvCxnSpPr>
        <p:spPr>
          <a:xfrm>
            <a:off x="712694" y="4087903"/>
            <a:ext cx="4625700" cy="0"/>
          </a:xfrm>
          <a:prstGeom prst="straightConnector1">
            <a:avLst/>
          </a:prstGeom>
          <a:noFill/>
          <a:ln w="19050" cap="flat" cmpd="sng">
            <a:solidFill>
              <a:schemeClr val="accent2"/>
            </a:solidFill>
            <a:prstDash val="solid"/>
            <a:miter lim="800000"/>
            <a:headEnd type="none" w="sm" len="sm"/>
            <a:tailEnd type="none" w="sm" len="sm"/>
          </a:ln>
        </p:spPr>
      </p:cxnSp>
      <p:sp>
        <p:nvSpPr>
          <p:cNvPr id="143" name="Google Shape;143;g1091af776f5_0_46"/>
          <p:cNvSpPr/>
          <p:nvPr/>
        </p:nvSpPr>
        <p:spPr>
          <a:xfrm>
            <a:off x="6880413" y="1109382"/>
            <a:ext cx="4639200" cy="4639200"/>
          </a:xfrm>
          <a:prstGeom prst="ellipse">
            <a:avLst/>
          </a:prstGeom>
          <a:noFill/>
          <a:ln w="57150" cap="flat" cmpd="sng">
            <a:solidFill>
              <a:srgbClr val="1D81F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44" name="Google Shape;144;g1091af776f5_0_46" descr="Book, energy, idea, knowledge icon - Free download"/>
          <p:cNvPicPr preferRelativeResize="0"/>
          <p:nvPr/>
        </p:nvPicPr>
        <p:blipFill rotWithShape="1">
          <a:blip r:embed="rId3">
            <a:alphaModFix/>
          </a:blip>
          <a:srcRect/>
          <a:stretch/>
        </p:blipFill>
        <p:spPr>
          <a:xfrm>
            <a:off x="7097716" y="1308848"/>
            <a:ext cx="4240305" cy="424030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TotalTime>
  <Words>2025</Words>
  <Application>Microsoft Office PowerPoint</Application>
  <PresentationFormat>Widescreen</PresentationFormat>
  <Paragraphs>271</Paragraphs>
  <Slides>41</Slides>
  <Notes>41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41</vt:i4>
      </vt:variant>
    </vt:vector>
  </HeadingPairs>
  <TitlesOfParts>
    <vt:vector size="51" baseType="lpstr">
      <vt:lpstr>Lato</vt:lpstr>
      <vt:lpstr>Candara</vt:lpstr>
      <vt:lpstr>Arial</vt:lpstr>
      <vt:lpstr>Courier New</vt:lpstr>
      <vt:lpstr>Book Antiqua</vt:lpstr>
      <vt:lpstr>Shadows Into Light</vt:lpstr>
      <vt:lpstr>Noto Sans Symbols</vt:lpstr>
      <vt:lpstr>Cambria</vt:lpstr>
      <vt:lpstr>Calibri</vt:lpstr>
      <vt:lpstr>Office Theme</vt:lpstr>
      <vt:lpstr>MODUL AJAR</vt:lpstr>
      <vt:lpstr>Tujuan </vt:lpstr>
      <vt:lpstr>PowerPoint Presentation</vt:lpstr>
      <vt:lpstr>Perkenalan</vt:lpstr>
      <vt:lpstr>PowerPoint Presentation</vt:lpstr>
      <vt:lpstr>Icebreak  Siapkan 1 kertas dan pena untuk menulis.  Ikuti instruksi pelatih. Gambarlah apapun yang diinstruksikan oleh pelatih pada kertas yang sudah di sediakan! </vt:lpstr>
      <vt:lpstr>PowerPoint Presentation</vt:lpstr>
      <vt:lpstr>PowerPoint Presentation</vt:lpstr>
      <vt:lpstr>MULAI DARI DIRI</vt:lpstr>
      <vt:lpstr>PowerPoint Presentation</vt:lpstr>
      <vt:lpstr>PowerPoint Presentation</vt:lpstr>
      <vt:lpstr>EKSPLORASI KONSEP</vt:lpstr>
      <vt:lpstr>Mari menyimak bersama!</vt:lpstr>
      <vt:lpstr>Apa yang dimaksud dengan Modul Ajar?</vt:lpstr>
      <vt:lpstr>ALUR PENULISAN MODUL AJAR</vt:lpstr>
      <vt:lpstr>Komponen Modul Ajar Lengkap</vt:lpstr>
      <vt:lpstr>Komponen Modul Ajar Wajib</vt:lpstr>
      <vt:lpstr>Acuan Teknik Modifikasi Modul Ajar</vt:lpstr>
      <vt:lpstr>PowerPoint Presentation</vt:lpstr>
      <vt:lpstr>Contoh Modifikasi Modul Ajar</vt:lpstr>
      <vt:lpstr>PowerPoint Presentation</vt:lpstr>
      <vt:lpstr>PowerPoint Presentation</vt:lpstr>
      <vt:lpstr>Asesmen Pembelajaran</vt:lpstr>
      <vt:lpstr>Alur Asesmen</vt:lpstr>
      <vt:lpstr>PowerPoint Presentation</vt:lpstr>
      <vt:lpstr>JENIS ASESMEN</vt:lpstr>
      <vt:lpstr>PowerPoint Presentation</vt:lpstr>
      <vt:lpstr>Pelaksanaan Asesmen Sumatif dan Formatif</vt:lpstr>
      <vt:lpstr>PowerPoint Presentation</vt:lpstr>
      <vt:lpstr>PowerPoint Presentation</vt:lpstr>
      <vt:lpstr> Contoh Modifikasi Modul Ajar</vt:lpstr>
      <vt:lpstr>RUANG KOLABORASI</vt:lpstr>
      <vt:lpstr>Mari bekerja bersama!</vt:lpstr>
      <vt:lpstr>REFLEKSI TERBIMBING</vt:lpstr>
      <vt:lpstr>Refleksi Diri</vt:lpstr>
      <vt:lpstr>DEMONSTRASI KONTEKSTUAL</vt:lpstr>
      <vt:lpstr>Sesi Tugas Individual</vt:lpstr>
      <vt:lpstr>RENCANA AKSI NYATA</vt:lpstr>
      <vt:lpstr>Buatlah rencana terkait ide perancangan perencanaan pembelajaran melalui  modifikasi modul ajar yang nanti akan dilakukan di sekolah penggerak!     </vt:lpstr>
      <vt:lpstr>SESI RELEKSI</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 AJAR</dc:title>
  <dc:creator>Patrick Samuel</dc:creator>
  <cp:lastModifiedBy>Lab_UNIMED</cp:lastModifiedBy>
  <cp:revision>5</cp:revision>
  <dcterms:created xsi:type="dcterms:W3CDTF">2021-03-23T00:52:12Z</dcterms:created>
  <dcterms:modified xsi:type="dcterms:W3CDTF">2022-06-01T21:14:00Z</dcterms:modified>
</cp:coreProperties>
</file>