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5BAAF-4BC7-48C5-8CFC-EDE6C689DB6C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627A3-292B-43B4-A16E-EE3CF894D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168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627A3-292B-43B4-A16E-EE3CF894D3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22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E8513B1-1726-4CF9-AF69-69BD8BF3B44F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3260910-D176-4D29-868F-4AE7BF14A3B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88640"/>
            <a:ext cx="8784976" cy="6408712"/>
          </a:xfrm>
        </p:spPr>
        <p:txBody>
          <a:bodyPr/>
          <a:lstStyle/>
          <a:p>
            <a:pPr algn="l"/>
            <a:endParaRPr lang="en-US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591" y="2132856"/>
            <a:ext cx="2548193" cy="19442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/>
              <a:t>MULTIKULTURALISME</a:t>
            </a:r>
            <a:endParaRPr lang="en-US" b="1" dirty="0"/>
          </a:p>
        </p:txBody>
      </p:sp>
      <p:sp>
        <p:nvSpPr>
          <p:cNvPr id="22" name="Oval 21"/>
          <p:cNvSpPr/>
          <p:nvPr/>
        </p:nvSpPr>
        <p:spPr>
          <a:xfrm>
            <a:off x="1442254" y="116632"/>
            <a:ext cx="3345771" cy="57606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PENGERTIAN</a:t>
            </a:r>
            <a:endParaRPr lang="en-US" dirty="0"/>
          </a:p>
        </p:txBody>
      </p:sp>
      <p:sp>
        <p:nvSpPr>
          <p:cNvPr id="23" name="Plaque 22"/>
          <p:cNvSpPr/>
          <p:nvPr/>
        </p:nvSpPr>
        <p:spPr>
          <a:xfrm>
            <a:off x="3497945" y="1556793"/>
            <a:ext cx="1756226" cy="965598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BENTUK - BENTUKNYA</a:t>
            </a:r>
            <a:endParaRPr lang="en-US" dirty="0"/>
          </a:p>
        </p:txBody>
      </p:sp>
      <p:sp>
        <p:nvSpPr>
          <p:cNvPr id="24" name="Hexagon 23"/>
          <p:cNvSpPr/>
          <p:nvPr/>
        </p:nvSpPr>
        <p:spPr>
          <a:xfrm>
            <a:off x="3576426" y="3019941"/>
            <a:ext cx="1744017" cy="940200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FAKTOR PENYEBAB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4681343" y="232229"/>
            <a:ext cx="776028" cy="3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ight Arrow 45"/>
          <p:cNvSpPr/>
          <p:nvPr/>
        </p:nvSpPr>
        <p:spPr>
          <a:xfrm>
            <a:off x="2646806" y="1781297"/>
            <a:ext cx="792088" cy="667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Up Arrow 47"/>
          <p:cNvSpPr/>
          <p:nvPr/>
        </p:nvSpPr>
        <p:spPr>
          <a:xfrm>
            <a:off x="2350492" y="478247"/>
            <a:ext cx="509261" cy="17281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Arrow 48"/>
          <p:cNvSpPr/>
          <p:nvPr/>
        </p:nvSpPr>
        <p:spPr>
          <a:xfrm>
            <a:off x="2634850" y="3303997"/>
            <a:ext cx="863095" cy="5412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>
            <a:off x="5609689" y="179527"/>
            <a:ext cx="2808597" cy="48717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MULTIKULTURALISME</a:t>
            </a:r>
            <a:endParaRPr lang="en-US" dirty="0"/>
          </a:p>
        </p:txBody>
      </p:sp>
      <p:sp>
        <p:nvSpPr>
          <p:cNvPr id="58" name="Rounded Rectangle 57"/>
          <p:cNvSpPr/>
          <p:nvPr/>
        </p:nvSpPr>
        <p:spPr>
          <a:xfrm>
            <a:off x="5638717" y="782609"/>
            <a:ext cx="2765054" cy="582215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MASYARAKAT</a:t>
            </a:r>
          </a:p>
          <a:p>
            <a:pPr algn="ctr"/>
            <a:r>
              <a:rPr lang="id-ID" dirty="0" smtClean="0"/>
              <a:t>MULTIKULTURAL</a:t>
            </a:r>
            <a:endParaRPr lang="en-US" dirty="0"/>
          </a:p>
        </p:txBody>
      </p:sp>
      <p:cxnSp>
        <p:nvCxnSpPr>
          <p:cNvPr id="87" name="Straight Arrow Connector 86"/>
          <p:cNvCxnSpPr/>
          <p:nvPr/>
        </p:nvCxnSpPr>
        <p:spPr>
          <a:xfrm>
            <a:off x="5320443" y="2264230"/>
            <a:ext cx="802461" cy="14378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endCxn id="59" idx="1"/>
          </p:cNvCxnSpPr>
          <p:nvPr/>
        </p:nvCxnSpPr>
        <p:spPr>
          <a:xfrm>
            <a:off x="5254171" y="2206439"/>
            <a:ext cx="828171" cy="717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3187001" y="5612872"/>
            <a:ext cx="1179770" cy="3783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4154040" y="5487986"/>
            <a:ext cx="240448" cy="2494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5848394" y="6286607"/>
            <a:ext cx="1681320" cy="3090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H="1">
            <a:off x="1927293" y="5592688"/>
            <a:ext cx="921053" cy="4745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ounded Rectangle 128"/>
          <p:cNvSpPr/>
          <p:nvPr/>
        </p:nvSpPr>
        <p:spPr>
          <a:xfrm>
            <a:off x="665822" y="4789714"/>
            <a:ext cx="1424236" cy="11611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600" dirty="0" smtClean="0"/>
              <a:t>KEADAAN GEOGRAFIS</a:t>
            </a:r>
            <a:endParaRPr lang="en-US" sz="1600" dirty="0"/>
          </a:p>
        </p:txBody>
      </p:sp>
      <p:sp>
        <p:nvSpPr>
          <p:cNvPr id="130" name="Rounded Rectangle 129"/>
          <p:cNvSpPr/>
          <p:nvPr/>
        </p:nvSpPr>
        <p:spPr>
          <a:xfrm>
            <a:off x="2350492" y="4883561"/>
            <a:ext cx="2047337" cy="114662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600" dirty="0" smtClean="0"/>
              <a:t>POSISI DI ANTARA DUA BENUA &amp; DUA SAMUDERA</a:t>
            </a:r>
            <a:endParaRPr lang="en-US" sz="1600" dirty="0"/>
          </a:p>
        </p:txBody>
      </p:sp>
      <p:sp>
        <p:nvSpPr>
          <p:cNvPr id="39" name="Rounded Rectangle 38"/>
          <p:cNvSpPr/>
          <p:nvPr/>
        </p:nvSpPr>
        <p:spPr>
          <a:xfrm>
            <a:off x="5994399" y="1556793"/>
            <a:ext cx="3135085" cy="3881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ISOLASI</a:t>
            </a:r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6125028" y="2114834"/>
            <a:ext cx="3004457" cy="527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OTONOMI</a:t>
            </a:r>
            <a:endParaRPr lang="en-US" dirty="0"/>
          </a:p>
        </p:txBody>
      </p:sp>
      <p:cxnSp>
        <p:nvCxnSpPr>
          <p:cNvPr id="43" name="Straight Arrow Connector 42"/>
          <p:cNvCxnSpPr>
            <a:endCxn id="58" idx="1"/>
          </p:cNvCxnSpPr>
          <p:nvPr/>
        </p:nvCxnSpPr>
        <p:spPr>
          <a:xfrm>
            <a:off x="4788025" y="478247"/>
            <a:ext cx="850692" cy="5954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3" idx="3"/>
          </p:cNvCxnSpPr>
          <p:nvPr/>
        </p:nvCxnSpPr>
        <p:spPr>
          <a:xfrm>
            <a:off x="5254171" y="2039592"/>
            <a:ext cx="760298" cy="3386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39" idx="1"/>
          </p:cNvCxnSpPr>
          <p:nvPr/>
        </p:nvCxnSpPr>
        <p:spPr>
          <a:xfrm flipV="1">
            <a:off x="5196114" y="1750854"/>
            <a:ext cx="798285" cy="344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ounded Rectangle 72"/>
          <p:cNvSpPr/>
          <p:nvPr/>
        </p:nvSpPr>
        <p:spPr>
          <a:xfrm>
            <a:off x="4486950" y="4884058"/>
            <a:ext cx="1434879" cy="105954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600" dirty="0" smtClean="0"/>
              <a:t>KONDISI TOPOGRAFI</a:t>
            </a:r>
            <a:endParaRPr lang="en-US" sz="1600" dirty="0"/>
          </a:p>
        </p:txBody>
      </p:sp>
      <p:cxnSp>
        <p:nvCxnSpPr>
          <p:cNvPr id="75" name="Straight Arrow Connector 74"/>
          <p:cNvCxnSpPr>
            <a:stCxn id="23" idx="3"/>
          </p:cNvCxnSpPr>
          <p:nvPr/>
        </p:nvCxnSpPr>
        <p:spPr>
          <a:xfrm>
            <a:off x="5254171" y="2039592"/>
            <a:ext cx="868733" cy="21814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4681343" y="3960141"/>
            <a:ext cx="398657" cy="10037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ounded Rectangle 58"/>
          <p:cNvSpPr/>
          <p:nvPr/>
        </p:nvSpPr>
        <p:spPr>
          <a:xfrm>
            <a:off x="6082342" y="2743201"/>
            <a:ext cx="3061658" cy="3617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AKOMODATIF</a:t>
            </a:r>
            <a:endParaRPr lang="en-US" dirty="0"/>
          </a:p>
        </p:txBody>
      </p:sp>
      <p:sp>
        <p:nvSpPr>
          <p:cNvPr id="60" name="Rounded Rectangle 59"/>
          <p:cNvSpPr/>
          <p:nvPr/>
        </p:nvSpPr>
        <p:spPr>
          <a:xfrm>
            <a:off x="6083523" y="3240045"/>
            <a:ext cx="3133048" cy="462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KRITIKAL/INTERAKTIF</a:t>
            </a:r>
            <a:endParaRPr lang="en-US" dirty="0"/>
          </a:p>
        </p:txBody>
      </p:sp>
      <p:sp>
        <p:nvSpPr>
          <p:cNvPr id="61" name="Rounded Rectangle 60"/>
          <p:cNvSpPr/>
          <p:nvPr/>
        </p:nvSpPr>
        <p:spPr>
          <a:xfrm>
            <a:off x="6125029" y="3845291"/>
            <a:ext cx="3018971" cy="5089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KOSMOPOLITAN</a:t>
            </a:r>
            <a:endParaRPr lang="id-ID" dirty="0" smtClean="0"/>
          </a:p>
        </p:txBody>
      </p:sp>
      <p:cxnSp>
        <p:nvCxnSpPr>
          <p:cNvPr id="81" name="Straight Arrow Connector 80"/>
          <p:cNvCxnSpPr>
            <a:stCxn id="24" idx="2"/>
          </p:cNvCxnSpPr>
          <p:nvPr/>
        </p:nvCxnSpPr>
        <p:spPr>
          <a:xfrm flipH="1">
            <a:off x="2090057" y="3960141"/>
            <a:ext cx="1721419" cy="9747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3892783" y="3969160"/>
            <a:ext cx="261257" cy="8563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ounded Rectangle 91"/>
          <p:cNvSpPr/>
          <p:nvPr/>
        </p:nvSpPr>
        <p:spPr>
          <a:xfrm>
            <a:off x="6083525" y="4789715"/>
            <a:ext cx="1152771" cy="10402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1600" dirty="0" smtClean="0"/>
              <a:t>INDUK BANGSA</a:t>
            </a:r>
            <a:endParaRPr lang="en-US" sz="1600" dirty="0"/>
          </a:p>
        </p:txBody>
      </p:sp>
      <p:cxnSp>
        <p:nvCxnSpPr>
          <p:cNvPr id="94" name="Straight Arrow Connector 93"/>
          <p:cNvCxnSpPr>
            <a:stCxn id="24" idx="1"/>
          </p:cNvCxnSpPr>
          <p:nvPr/>
        </p:nvCxnSpPr>
        <p:spPr>
          <a:xfrm>
            <a:off x="5085393" y="3960141"/>
            <a:ext cx="1170264" cy="9892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08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Content Placeholder 1046"/>
          <p:cNvSpPr>
            <a:spLocks noGrp="1"/>
          </p:cNvSpPr>
          <p:nvPr>
            <p:ph idx="1"/>
          </p:nvPr>
        </p:nvSpPr>
        <p:spPr>
          <a:xfrm>
            <a:off x="457200" y="0"/>
            <a:ext cx="8435280" cy="11247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id-ID" sz="2800" b="0" dirty="0" smtClean="0">
                <a:latin typeface="Arial Black" pitchFamily="34" charset="0"/>
              </a:rPr>
              <a:t>MULTIKULTURALISME ADALAH : SEBUAH IDIOLOGI YANG MENGAKUI DAN MENGAGUNGKAN PERBEDAAN DALAM KESEDERAJATAN BAIK SECARA INDIVIDUAL MAUPUN SECARA KEBUDAYAAN.</a:t>
            </a:r>
            <a:endParaRPr lang="en-US" sz="2800" b="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32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MASYARAKAT YANG MEMPUNYAI BERAGAM BUDAYA.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MASYARAKAT MULTIKULTURAL ADALAH: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1996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362</TotalTime>
  <Words>59</Words>
  <Application>Microsoft Office PowerPoint</Application>
  <PresentationFormat>On-screen Show (4:3)</PresentationFormat>
  <Paragraphs>40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PowerPoint Presentation</vt:lpstr>
      <vt:lpstr>MULTIKULTURALISME ADALAH : SEBUAH IDIOLOGI YANG MENGAKUI DAN MENGAGUNGKAN PERBEDAAN DALAM KESEDERAJATAN BAIK SECARA INDIVIDUAL MAUPUN SECARA KEBUDAYAAN.</vt:lpstr>
      <vt:lpstr>MASYARAKAT MULTIKULTURAL ADALAH: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 ThinkPad</dc:creator>
  <cp:lastModifiedBy>Lenovo ThinkPad</cp:lastModifiedBy>
  <cp:revision>32</cp:revision>
  <dcterms:created xsi:type="dcterms:W3CDTF">2020-10-10T01:43:14Z</dcterms:created>
  <dcterms:modified xsi:type="dcterms:W3CDTF">2021-01-04T13:24:22Z</dcterms:modified>
</cp:coreProperties>
</file>