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17AD6B0-E1E5-45CC-8595-FA69E0A801EB}"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AD6B0-E1E5-45CC-8595-FA69E0A801EB}"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AD6B0-E1E5-45CC-8595-FA69E0A801EB}"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AD6B0-E1E5-45CC-8595-FA69E0A801EB}"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7AD6B0-E1E5-45CC-8595-FA69E0A801EB}" type="datetimeFigureOut">
              <a:rPr lang="id-ID" smtClean="0"/>
              <a:t>04/01/2021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17AD6B0-E1E5-45CC-8595-FA69E0A801EB}"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17AD6B0-E1E5-45CC-8595-FA69E0A801EB}" type="datetimeFigureOut">
              <a:rPr lang="id-ID" smtClean="0"/>
              <a:t>04/01/2021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17AD6B0-E1E5-45CC-8595-FA69E0A801EB}" type="datetimeFigureOut">
              <a:rPr lang="id-ID" smtClean="0"/>
              <a:t>04/01/2021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AD6B0-E1E5-45CC-8595-FA69E0A801EB}" type="datetimeFigureOut">
              <a:rPr lang="id-ID" smtClean="0"/>
              <a:t>04/01/2021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AD6B0-E1E5-45CC-8595-FA69E0A801EB}"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AD6B0-E1E5-45CC-8595-FA69E0A801EB}" type="datetimeFigureOut">
              <a:rPr lang="id-ID" smtClean="0"/>
              <a:t>04/01/2021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791AA4C-6435-4122-B859-B90DC419B554}"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7AD6B0-E1E5-45CC-8595-FA69E0A801EB}" type="datetimeFigureOut">
              <a:rPr lang="id-ID" smtClean="0"/>
              <a:t>04/01/2021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91AA4C-6435-4122-B859-B90DC419B55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28605"/>
            <a:ext cx="9144000" cy="2143139"/>
          </a:xfrm>
        </p:spPr>
        <p:style>
          <a:lnRef idx="1">
            <a:schemeClr val="accent1"/>
          </a:lnRef>
          <a:fillRef idx="2">
            <a:schemeClr val="accent1"/>
          </a:fillRef>
          <a:effectRef idx="1">
            <a:schemeClr val="accent1"/>
          </a:effectRef>
          <a:fontRef idx="minor">
            <a:schemeClr val="dk1"/>
          </a:fontRef>
        </p:style>
        <p:txBody>
          <a:bodyPr>
            <a:normAutofit/>
          </a:bodyPr>
          <a:lstStyle/>
          <a:p>
            <a:r>
              <a:rPr lang="id-ID" sz="3200" dirty="0" smtClean="0">
                <a:latin typeface="Times New Roman" pitchFamily="18" charset="0"/>
                <a:cs typeface="Times New Roman" pitchFamily="18" charset="0"/>
              </a:rPr>
              <a:t>A. Mengidentifikasi Infofrmasi Penting dalam Proposal Kegiatan atau Penelitian</a:t>
            </a:r>
            <a:endParaRPr lang="id-ID" sz="3200" dirty="0">
              <a:latin typeface="Times New Roman" pitchFamily="18" charset="0"/>
              <a:cs typeface="Times New Roman" pitchFamily="18" charset="0"/>
            </a:endParaRPr>
          </a:p>
        </p:txBody>
      </p:sp>
      <p:sp>
        <p:nvSpPr>
          <p:cNvPr id="3" name="Subtitle 2"/>
          <p:cNvSpPr>
            <a:spLocks noGrp="1"/>
          </p:cNvSpPr>
          <p:nvPr>
            <p:ph type="subTitle" idx="1"/>
          </p:nvPr>
        </p:nvSpPr>
        <p:spPr>
          <a:xfrm>
            <a:off x="857224" y="3000372"/>
            <a:ext cx="7715304" cy="2857520"/>
          </a:xfrm>
        </p:spPr>
        <p:style>
          <a:lnRef idx="1">
            <a:schemeClr val="accent1"/>
          </a:lnRef>
          <a:fillRef idx="2">
            <a:schemeClr val="accent1"/>
          </a:fillRef>
          <a:effectRef idx="1">
            <a:schemeClr val="accent1"/>
          </a:effectRef>
          <a:fontRef idx="minor">
            <a:schemeClr val="dk1"/>
          </a:fontRef>
        </p:style>
        <p:txBody>
          <a:bodyPr>
            <a:normAutofit/>
          </a:bodyPr>
          <a:lstStyle/>
          <a:p>
            <a:pPr algn="l"/>
            <a:r>
              <a:rPr lang="id-ID" sz="2800" dirty="0" smtClean="0">
                <a:solidFill>
                  <a:schemeClr val="tx1"/>
                </a:solidFill>
                <a:latin typeface="Times New Roman" pitchFamily="18" charset="0"/>
                <a:cs typeface="Times New Roman" pitchFamily="18" charset="0"/>
              </a:rPr>
              <a:t>Ind. 1 Mengidentifikasi bagian-bagian penting   </a:t>
            </a:r>
            <a:br>
              <a:rPr lang="id-ID" sz="2800" dirty="0" smtClean="0">
                <a:solidFill>
                  <a:schemeClr val="tx1"/>
                </a:solidFill>
                <a:latin typeface="Times New Roman" pitchFamily="18" charset="0"/>
                <a:cs typeface="Times New Roman" pitchFamily="18" charset="0"/>
              </a:rPr>
            </a:br>
            <a:r>
              <a:rPr lang="id-ID" sz="2800" dirty="0" smtClean="0">
                <a:solidFill>
                  <a:schemeClr val="tx1"/>
                </a:solidFill>
                <a:latin typeface="Times New Roman" pitchFamily="18" charset="0"/>
                <a:cs typeface="Times New Roman" pitchFamily="18" charset="0"/>
              </a:rPr>
              <a:t>           proposal.</a:t>
            </a:r>
          </a:p>
          <a:p>
            <a:pPr algn="l"/>
            <a:r>
              <a:rPr lang="id-ID" sz="2800" dirty="0" smtClean="0">
                <a:solidFill>
                  <a:schemeClr val="tx1"/>
                </a:solidFill>
                <a:latin typeface="Times New Roman" pitchFamily="18" charset="0"/>
                <a:cs typeface="Times New Roman" pitchFamily="18" charset="0"/>
              </a:rPr>
              <a:t>Ind.2 Menemukan informasi yang dibaca  untuk </a:t>
            </a:r>
            <a:br>
              <a:rPr lang="id-ID" sz="2800" dirty="0" smtClean="0">
                <a:solidFill>
                  <a:schemeClr val="tx1"/>
                </a:solidFill>
                <a:latin typeface="Times New Roman" pitchFamily="18" charset="0"/>
                <a:cs typeface="Times New Roman" pitchFamily="18" charset="0"/>
              </a:rPr>
            </a:br>
            <a:r>
              <a:rPr lang="id-ID" sz="2800" dirty="0" smtClean="0">
                <a:solidFill>
                  <a:schemeClr val="tx1"/>
                </a:solidFill>
                <a:latin typeface="Times New Roman" pitchFamily="18" charset="0"/>
                <a:cs typeface="Times New Roman" pitchFamily="18" charset="0"/>
              </a:rPr>
              <a:t>          dikembangkan menjadi proposal.</a:t>
            </a:r>
            <a:endParaRPr lang="id-ID" sz="28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2940048"/>
          </a:xfrm>
        </p:spPr>
        <p:style>
          <a:lnRef idx="1">
            <a:schemeClr val="accent4"/>
          </a:lnRef>
          <a:fillRef idx="2">
            <a:schemeClr val="accent4"/>
          </a:fillRef>
          <a:effectRef idx="1">
            <a:schemeClr val="accent4"/>
          </a:effectRef>
          <a:fontRef idx="minor">
            <a:schemeClr val="dk1"/>
          </a:fontRef>
        </p:style>
        <p:txBody>
          <a:bodyPr>
            <a:normAutofit/>
          </a:bodyPr>
          <a:lstStyle/>
          <a:p>
            <a:r>
              <a:rPr lang="id-ID" sz="6000" dirty="0" smtClean="0">
                <a:latin typeface="Times New Roman" pitchFamily="18" charset="0"/>
                <a:cs typeface="Times New Roman" pitchFamily="18" charset="0"/>
              </a:rPr>
              <a:t>Apakah yang dimaksud dengan proposal ?</a:t>
            </a:r>
            <a:endParaRPr lang="id-ID" sz="6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725998"/>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id-ID" sz="4000" dirty="0" smtClean="0">
                <a:latin typeface="Times New Roman" pitchFamily="18" charset="0"/>
                <a:cs typeface="Times New Roman" pitchFamily="18" charset="0"/>
              </a:rPr>
              <a:t>Proposal adalah suatu tulisan yang berisi rencana pelaksanaan suatu kegiatan atau penelitian. </a:t>
            </a:r>
            <a:r>
              <a:rPr lang="id-ID" sz="3600" dirty="0" smtClean="0">
                <a:latin typeface="Times New Roman" pitchFamily="18" charset="0"/>
                <a:cs typeface="Times New Roman" pitchFamily="18" charset="0"/>
              </a:rPr>
              <a:t/>
            </a:r>
            <a:br>
              <a:rPr lang="id-ID" sz="3600" dirty="0" smtClean="0">
                <a:latin typeface="Times New Roman" pitchFamily="18" charset="0"/>
                <a:cs typeface="Times New Roman" pitchFamily="18" charset="0"/>
              </a:rPr>
            </a:br>
            <a:endParaRPr lang="id-ID" sz="3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54"/>
          </a:xfrm>
        </p:spPr>
        <p:style>
          <a:lnRef idx="1">
            <a:schemeClr val="accent6"/>
          </a:lnRef>
          <a:fillRef idx="2">
            <a:schemeClr val="accent6"/>
          </a:fillRef>
          <a:effectRef idx="1">
            <a:schemeClr val="accent6"/>
          </a:effectRef>
          <a:fontRef idx="minor">
            <a:schemeClr val="dk1"/>
          </a:fontRef>
        </p:style>
        <p:txBody>
          <a:bodyPr>
            <a:normAutofit/>
          </a:bodyPr>
          <a:lstStyle/>
          <a:p>
            <a:r>
              <a:rPr lang="id-ID" sz="4000" dirty="0" smtClean="0">
                <a:latin typeface="Times New Roman" pitchFamily="18" charset="0"/>
                <a:cs typeface="Times New Roman" pitchFamily="18" charset="0"/>
              </a:rPr>
              <a:t>Apakah tujuan penulisan proposal ?</a:t>
            </a:r>
            <a:endParaRPr lang="id-ID" sz="4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868742"/>
          </a:xfrm>
        </p:spPr>
        <p:style>
          <a:lnRef idx="1">
            <a:schemeClr val="accent6"/>
          </a:lnRef>
          <a:fillRef idx="2">
            <a:schemeClr val="accent6"/>
          </a:fillRef>
          <a:effectRef idx="1">
            <a:schemeClr val="accent6"/>
          </a:effectRef>
          <a:fontRef idx="minor">
            <a:schemeClr val="dk1"/>
          </a:fontRef>
        </p:style>
        <p:txBody>
          <a:bodyPr>
            <a:normAutofit fontScale="90000"/>
          </a:bodyPr>
          <a:lstStyle/>
          <a:p>
            <a:pPr marL="742950" indent="-742950" algn="l"/>
            <a:r>
              <a:rPr lang="id-ID" sz="3600" dirty="0" smtClean="0">
                <a:latin typeface="Times New Roman" pitchFamily="18" charset="0"/>
                <a:cs typeface="Times New Roman" pitchFamily="18" charset="0"/>
              </a:rPr>
              <a:t>Adapun t</a:t>
            </a:r>
            <a:r>
              <a:rPr lang="id-ID" sz="3600" dirty="0" smtClean="0">
                <a:latin typeface="Times New Roman" pitchFamily="18" charset="0"/>
                <a:cs typeface="Times New Roman" pitchFamily="18" charset="0"/>
              </a:rPr>
              <a:t>ujuan penulisan proposal:</a:t>
            </a:r>
            <a:br>
              <a:rPr lang="id-ID" sz="3600" dirty="0" smtClean="0">
                <a:latin typeface="Times New Roman" pitchFamily="18" charset="0"/>
                <a:cs typeface="Times New Roman" pitchFamily="18" charset="0"/>
              </a:rPr>
            </a:br>
            <a:r>
              <a:rPr lang="id-ID" sz="3600" dirty="0" smtClean="0">
                <a:latin typeface="Times New Roman" pitchFamily="18" charset="0"/>
                <a:cs typeface="Times New Roman" pitchFamily="18" charset="0"/>
              </a:rPr>
              <a:t>1. Untuk mendapatkan izin melakukan  </a:t>
            </a:r>
            <a:br>
              <a:rPr lang="id-ID" sz="3600" dirty="0" smtClean="0">
                <a:latin typeface="Times New Roman" pitchFamily="18" charset="0"/>
                <a:cs typeface="Times New Roman" pitchFamily="18" charset="0"/>
              </a:rPr>
            </a:br>
            <a:r>
              <a:rPr lang="id-ID" sz="3600" dirty="0" smtClean="0">
                <a:latin typeface="Times New Roman" pitchFamily="18" charset="0"/>
                <a:cs typeface="Times New Roman" pitchFamily="18" charset="0"/>
              </a:rPr>
              <a:t>     suatu kegiatan. </a:t>
            </a:r>
            <a:br>
              <a:rPr lang="id-ID" sz="3600" dirty="0" smtClean="0">
                <a:latin typeface="Times New Roman" pitchFamily="18" charset="0"/>
                <a:cs typeface="Times New Roman" pitchFamily="18" charset="0"/>
              </a:rPr>
            </a:br>
            <a:r>
              <a:rPr lang="id-ID" sz="3600" dirty="0" smtClean="0">
                <a:latin typeface="Times New Roman" pitchFamily="18" charset="0"/>
                <a:cs typeface="Times New Roman" pitchFamily="18" charset="0"/>
              </a:rPr>
              <a:t>2. Untuk mendapatkan partisipasi dari    </a:t>
            </a:r>
            <a:br>
              <a:rPr lang="id-ID" sz="3600" dirty="0" smtClean="0">
                <a:latin typeface="Times New Roman" pitchFamily="18" charset="0"/>
                <a:cs typeface="Times New Roman" pitchFamily="18" charset="0"/>
              </a:rPr>
            </a:br>
            <a:r>
              <a:rPr lang="id-ID" sz="3600" dirty="0" smtClean="0">
                <a:latin typeface="Times New Roman" pitchFamily="18" charset="0"/>
                <a:cs typeface="Times New Roman" pitchFamily="18" charset="0"/>
              </a:rPr>
              <a:t>     peserta.</a:t>
            </a:r>
            <a:br>
              <a:rPr lang="id-ID" sz="3600" dirty="0" smtClean="0">
                <a:latin typeface="Times New Roman" pitchFamily="18" charset="0"/>
                <a:cs typeface="Times New Roman" pitchFamily="18" charset="0"/>
              </a:rPr>
            </a:br>
            <a:r>
              <a:rPr lang="id-ID" sz="3600" dirty="0" smtClean="0">
                <a:latin typeface="Times New Roman" pitchFamily="18" charset="0"/>
                <a:cs typeface="Times New Roman" pitchFamily="18" charset="0"/>
              </a:rPr>
              <a:t>3. Untuk mendapatkan dukungan dana.</a:t>
            </a:r>
            <a:r>
              <a:rPr lang="id-ID" sz="3600" dirty="0" smtClean="0">
                <a:latin typeface="Times New Roman" pitchFamily="18" charset="0"/>
                <a:cs typeface="Times New Roman" pitchFamily="18" charset="0"/>
              </a:rPr>
              <a:t/>
            </a:r>
            <a:br>
              <a:rPr lang="id-ID" sz="3600" dirty="0" smtClean="0">
                <a:latin typeface="Times New Roman" pitchFamily="18" charset="0"/>
                <a:cs typeface="Times New Roman" pitchFamily="18" charset="0"/>
              </a:rPr>
            </a:br>
            <a:endParaRPr lang="id-ID" sz="3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00034" y="1"/>
            <a:ext cx="7958166" cy="1071545"/>
          </a:xfrm>
        </p:spPr>
        <p:style>
          <a:lnRef idx="3">
            <a:schemeClr val="lt1"/>
          </a:lnRef>
          <a:fillRef idx="1">
            <a:schemeClr val="accent4"/>
          </a:fillRef>
          <a:effectRef idx="1">
            <a:schemeClr val="accent4"/>
          </a:effectRef>
          <a:fontRef idx="minor">
            <a:schemeClr val="lt1"/>
          </a:fontRef>
        </p:style>
        <p:txBody>
          <a:bodyPr/>
          <a:lstStyle/>
          <a:p>
            <a:r>
              <a:rPr lang="id-ID" dirty="0" smtClean="0">
                <a:latin typeface="Times New Roman" pitchFamily="18" charset="0"/>
                <a:cs typeface="Times New Roman" pitchFamily="18" charset="0"/>
              </a:rPr>
              <a:t>Sistematika Penulisan  Proposal :</a:t>
            </a:r>
            <a:endParaRPr lang="id-ID" dirty="0">
              <a:latin typeface="Times New Roman" pitchFamily="18" charset="0"/>
              <a:cs typeface="Times New Roman" pitchFamily="18" charset="0"/>
            </a:endParaRPr>
          </a:p>
        </p:txBody>
      </p:sp>
      <p:sp>
        <p:nvSpPr>
          <p:cNvPr id="4" name="Subtitle 3"/>
          <p:cNvSpPr>
            <a:spLocks noGrp="1"/>
          </p:cNvSpPr>
          <p:nvPr>
            <p:ph type="subTitle" idx="1"/>
          </p:nvPr>
        </p:nvSpPr>
        <p:spPr>
          <a:xfrm>
            <a:off x="428596" y="1214422"/>
            <a:ext cx="7929618" cy="5643578"/>
          </a:xfrm>
        </p:spPr>
        <p:style>
          <a:lnRef idx="1">
            <a:schemeClr val="accent4"/>
          </a:lnRef>
          <a:fillRef idx="2">
            <a:schemeClr val="accent4"/>
          </a:fillRef>
          <a:effectRef idx="1">
            <a:schemeClr val="accent4"/>
          </a:effectRef>
          <a:fontRef idx="minor">
            <a:schemeClr val="dk1"/>
          </a:fontRef>
        </p:style>
        <p:txBody>
          <a:bodyPr>
            <a:normAutofit/>
          </a:bodyPr>
          <a:lstStyle/>
          <a:p>
            <a:pPr marL="514350" indent="-514350" algn="l">
              <a:buAutoNum type="arabicPeriod"/>
            </a:pPr>
            <a:r>
              <a:rPr lang="id-ID" sz="2800" dirty="0" smtClean="0">
                <a:solidFill>
                  <a:schemeClr val="tx1"/>
                </a:solidFill>
              </a:rPr>
              <a:t>Latar Belakang</a:t>
            </a:r>
          </a:p>
          <a:p>
            <a:pPr marL="514350" indent="-514350" algn="l">
              <a:buAutoNum type="arabicPeriod"/>
            </a:pPr>
            <a:r>
              <a:rPr lang="id-ID" sz="2800" dirty="0" smtClean="0">
                <a:solidFill>
                  <a:schemeClr val="tx1"/>
                </a:solidFill>
              </a:rPr>
              <a:t>Masalah dan tujuan</a:t>
            </a:r>
            <a:endParaRPr lang="id-ID" sz="2800" dirty="0" smtClean="0">
              <a:solidFill>
                <a:schemeClr val="tx1"/>
              </a:solidFill>
              <a:latin typeface="Times New Roman" pitchFamily="18" charset="0"/>
              <a:cs typeface="Times New Roman" pitchFamily="18" charset="0"/>
            </a:endParaRPr>
          </a:p>
          <a:p>
            <a:pPr marL="514350" indent="-514350" algn="l"/>
            <a:r>
              <a:rPr lang="id-ID" sz="2800" dirty="0" smtClean="0">
                <a:solidFill>
                  <a:schemeClr val="tx1"/>
                </a:solidFill>
                <a:latin typeface="Times New Roman" pitchFamily="18" charset="0"/>
                <a:cs typeface="Times New Roman" pitchFamily="18" charset="0"/>
              </a:rPr>
              <a:t>    a.masalah</a:t>
            </a:r>
          </a:p>
          <a:p>
            <a:pPr marL="514350" indent="-514350" algn="l"/>
            <a:r>
              <a:rPr lang="id-ID" sz="2800" dirty="0">
                <a:solidFill>
                  <a:schemeClr val="tx1"/>
                </a:solidFill>
                <a:latin typeface="Times New Roman" pitchFamily="18" charset="0"/>
                <a:cs typeface="Times New Roman" pitchFamily="18" charset="0"/>
              </a:rPr>
              <a:t> </a:t>
            </a:r>
            <a:r>
              <a:rPr lang="id-ID" sz="2800" dirty="0" smtClean="0">
                <a:solidFill>
                  <a:schemeClr val="tx1"/>
                </a:solidFill>
                <a:latin typeface="Times New Roman" pitchFamily="18" charset="0"/>
                <a:cs typeface="Times New Roman" pitchFamily="18" charset="0"/>
              </a:rPr>
              <a:t>   b.tujuan </a:t>
            </a:r>
          </a:p>
          <a:p>
            <a:pPr marL="514350" indent="-514350" algn="l"/>
            <a:r>
              <a:rPr lang="id-ID" sz="2800" dirty="0" smtClean="0">
                <a:solidFill>
                  <a:schemeClr val="tx1"/>
                </a:solidFill>
                <a:latin typeface="Times New Roman" pitchFamily="18" charset="0"/>
                <a:cs typeface="Times New Roman" pitchFamily="18" charset="0"/>
              </a:rPr>
              <a:t>3.Ruang lingkup kegiatan</a:t>
            </a:r>
          </a:p>
          <a:p>
            <a:pPr marL="514350" indent="-514350" algn="l"/>
            <a:r>
              <a:rPr lang="id-ID" sz="2800" dirty="0" smtClean="0">
                <a:solidFill>
                  <a:schemeClr val="tx1"/>
                </a:solidFill>
                <a:latin typeface="Times New Roman" pitchFamily="18" charset="0"/>
                <a:cs typeface="Times New Roman" pitchFamily="18" charset="0"/>
              </a:rPr>
              <a:t>   a.objek</a:t>
            </a:r>
          </a:p>
          <a:p>
            <a:pPr marL="514350" indent="-514350" algn="l"/>
            <a:r>
              <a:rPr lang="id-ID" sz="2800" dirty="0" smtClean="0">
                <a:solidFill>
                  <a:schemeClr val="tx1"/>
                </a:solidFill>
                <a:latin typeface="Times New Roman" pitchFamily="18" charset="0"/>
                <a:cs typeface="Times New Roman" pitchFamily="18" charset="0"/>
              </a:rPr>
              <a:t>   b.Jenis jenis kegiatan</a:t>
            </a:r>
          </a:p>
          <a:p>
            <a:pPr marL="514350" indent="-514350" algn="l"/>
            <a:r>
              <a:rPr lang="id-ID" sz="2800" dirty="0" smtClean="0">
                <a:solidFill>
                  <a:schemeClr val="tx1"/>
                </a:solidFill>
                <a:latin typeface="Times New Roman" pitchFamily="18" charset="0"/>
                <a:cs typeface="Times New Roman" pitchFamily="18" charset="0"/>
              </a:rPr>
              <a:t>4.Kerangka teoritis dan hipotesis</a:t>
            </a:r>
          </a:p>
          <a:p>
            <a:pPr marL="514350" indent="-514350" algn="l"/>
            <a:r>
              <a:rPr lang="id-ID" sz="2800" dirty="0" smtClean="0">
                <a:solidFill>
                  <a:schemeClr val="tx1"/>
                </a:solidFill>
                <a:latin typeface="Times New Roman" pitchFamily="18" charset="0"/>
                <a:cs typeface="Times New Roman" pitchFamily="18" charset="0"/>
              </a:rPr>
              <a:t>   a.Kerangka teoritis</a:t>
            </a:r>
          </a:p>
          <a:p>
            <a:pPr marL="514350" indent="-514350" algn="l"/>
            <a:r>
              <a:rPr lang="id-ID" sz="2800" dirty="0" smtClean="0">
                <a:solidFill>
                  <a:schemeClr val="tx1"/>
                </a:solidFill>
                <a:latin typeface="Times New Roman" pitchFamily="18" charset="0"/>
                <a:cs typeface="Times New Roman" pitchFamily="18" charset="0"/>
              </a:rPr>
              <a:t>   b.Hipotesis</a:t>
            </a:r>
          </a:p>
          <a:p>
            <a:pPr marL="514350" indent="-514350" algn="l"/>
            <a:endParaRPr lang="id-ID" sz="2800" dirty="0" smtClean="0">
              <a:latin typeface="Times New Roman" pitchFamily="18" charset="0"/>
              <a:cs typeface="Times New Roman" pitchFamily="18" charset="0"/>
            </a:endParaRPr>
          </a:p>
          <a:p>
            <a:pPr marL="514350" indent="-514350" algn="l"/>
            <a:endParaRPr lang="id-ID" sz="2800" dirty="0" smtClean="0">
              <a:latin typeface="Times New Roman" pitchFamily="18" charset="0"/>
              <a:cs typeface="Times New Roman" pitchFamily="18" charset="0"/>
            </a:endParaRPr>
          </a:p>
          <a:p>
            <a:pPr marL="514350" indent="-514350" algn="l"/>
            <a:endParaRPr lang="id-ID"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596" y="0"/>
            <a:ext cx="8229600" cy="6500834"/>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l"/>
            <a:r>
              <a:rPr lang="id-ID" sz="2800" dirty="0" smtClean="0">
                <a:latin typeface="Times New Roman" pitchFamily="18" charset="0"/>
                <a:cs typeface="Times New Roman" pitchFamily="18" charset="0"/>
              </a:rPr>
              <a:t>5.Metode</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6.pelaksana kegiatan</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a. Penanggung jawab</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b.susunan panitia</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7.fasilitas tersedia</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a.sarana</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b. Peralatan</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8.keuntungan dan kerugian</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a. Keuntungan </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b.kemungkinan kerugian</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9.lama waktu dan tempat pelaksanaan </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a.waktu</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  b.tempat</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10.anggaran biaya</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11. daftar pustka</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12.lampiran lampiran</a:t>
            </a:r>
            <a:br>
              <a:rPr lang="id-ID" sz="2800" dirty="0" smtClean="0">
                <a:latin typeface="Times New Roman" pitchFamily="18" charset="0"/>
                <a:cs typeface="Times New Roman" pitchFamily="18" charset="0"/>
              </a:rPr>
            </a:br>
            <a:endParaRPr lang="id-ID"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77</Words>
  <Application>Microsoft Office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 Mengidentifikasi Infofrmasi Penting dalam Proposal Kegiatan atau Penelitian</vt:lpstr>
      <vt:lpstr>Apakah yang dimaksud dengan proposal ?</vt:lpstr>
      <vt:lpstr>Proposal adalah suatu tulisan yang berisi rencana pelaksanaan suatu kegiatan atau penelitian.  </vt:lpstr>
      <vt:lpstr>Apakah tujuan penulisan proposal ?</vt:lpstr>
      <vt:lpstr>Adapun tujuan penulisan proposal: 1. Untuk mendapatkan izin melakukan        suatu kegiatan.  2. Untuk mendapatkan partisipasi dari          peserta. 3. Untuk mendapatkan dukungan dana. </vt:lpstr>
      <vt:lpstr>Sistematika Penulisan  Proposal :</vt:lpstr>
      <vt:lpstr>5.Metode 6.pelaksana kegiatan    a. Penanggung jawab    b.susunan panitia 7.fasilitas tersedia    a.sarana    b. Peralatan 8.keuntungan dan kerugian    a. Keuntungan     b.kemungkinan kerugian 9.lama waktu dan tempat pelaksanaan    a.waktu   b.tempat 10.anggaran biaya 11. daftar pustka 12.lampiran lampiran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Mengidentifikasi Infofrmasi Penting dalam Proposal Kegiatan atau Penelitian</dc:title>
  <dc:creator>User</dc:creator>
  <cp:lastModifiedBy>User</cp:lastModifiedBy>
  <cp:revision>5</cp:revision>
  <dcterms:created xsi:type="dcterms:W3CDTF">2021-01-04T14:35:01Z</dcterms:created>
  <dcterms:modified xsi:type="dcterms:W3CDTF">2021-01-04T15:23:52Z</dcterms:modified>
</cp:coreProperties>
</file>