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6" r:id="rId3"/>
    <p:sldId id="259" r:id="rId4"/>
    <p:sldId id="257" r:id="rId5"/>
    <p:sldId id="258" r:id="rId6"/>
    <p:sldId id="260" r:id="rId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38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E4397E1F-FBE6-4C58-B88D-5303BD176260}" type="datetimeFigureOut">
              <a:rPr lang="id-ID" smtClean="0"/>
              <a:t>04/01/2021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777E645-F404-4F79-81C4-30079B9A5F8A}" type="slidenum">
              <a:rPr lang="id-ID" smtClean="0"/>
              <a:t>‹#›</a:t>
            </a:fld>
            <a:endParaRPr lang="id-ID"/>
          </a:p>
        </p:txBody>
      </p:sp>
    </p:spTree>
    <p:extLst>
      <p:ext uri="{BB962C8B-B14F-4D97-AF65-F5344CB8AC3E}">
        <p14:creationId xmlns:p14="http://schemas.microsoft.com/office/powerpoint/2010/main" val="917884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E4397E1F-FBE6-4C58-B88D-5303BD176260}" type="datetimeFigureOut">
              <a:rPr lang="id-ID" smtClean="0"/>
              <a:t>04/01/2021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777E645-F404-4F79-81C4-30079B9A5F8A}" type="slidenum">
              <a:rPr lang="id-ID" smtClean="0"/>
              <a:t>‹#›</a:t>
            </a:fld>
            <a:endParaRPr lang="id-ID"/>
          </a:p>
        </p:txBody>
      </p:sp>
    </p:spTree>
    <p:extLst>
      <p:ext uri="{BB962C8B-B14F-4D97-AF65-F5344CB8AC3E}">
        <p14:creationId xmlns:p14="http://schemas.microsoft.com/office/powerpoint/2010/main" val="2625550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E4397E1F-FBE6-4C58-B88D-5303BD176260}" type="datetimeFigureOut">
              <a:rPr lang="id-ID" smtClean="0"/>
              <a:t>04/01/2021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777E645-F404-4F79-81C4-30079B9A5F8A}" type="slidenum">
              <a:rPr lang="id-ID" smtClean="0"/>
              <a:t>‹#›</a:t>
            </a:fld>
            <a:endParaRPr lang="id-ID"/>
          </a:p>
        </p:txBody>
      </p:sp>
    </p:spTree>
    <p:extLst>
      <p:ext uri="{BB962C8B-B14F-4D97-AF65-F5344CB8AC3E}">
        <p14:creationId xmlns:p14="http://schemas.microsoft.com/office/powerpoint/2010/main" val="477084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E4397E1F-FBE6-4C58-B88D-5303BD176260}" type="datetimeFigureOut">
              <a:rPr lang="id-ID" smtClean="0"/>
              <a:t>04/01/2021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777E645-F404-4F79-81C4-30079B9A5F8A}" type="slidenum">
              <a:rPr lang="id-ID" smtClean="0"/>
              <a:t>‹#›</a:t>
            </a:fld>
            <a:endParaRPr lang="id-ID"/>
          </a:p>
        </p:txBody>
      </p:sp>
    </p:spTree>
    <p:extLst>
      <p:ext uri="{BB962C8B-B14F-4D97-AF65-F5344CB8AC3E}">
        <p14:creationId xmlns:p14="http://schemas.microsoft.com/office/powerpoint/2010/main" val="1659933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397E1F-FBE6-4C58-B88D-5303BD176260}" type="datetimeFigureOut">
              <a:rPr lang="id-ID" smtClean="0"/>
              <a:t>04/01/2021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777E645-F404-4F79-81C4-30079B9A5F8A}" type="slidenum">
              <a:rPr lang="id-ID" smtClean="0"/>
              <a:t>‹#›</a:t>
            </a:fld>
            <a:endParaRPr lang="id-ID"/>
          </a:p>
        </p:txBody>
      </p:sp>
    </p:spTree>
    <p:extLst>
      <p:ext uri="{BB962C8B-B14F-4D97-AF65-F5344CB8AC3E}">
        <p14:creationId xmlns:p14="http://schemas.microsoft.com/office/powerpoint/2010/main" val="3821663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E4397E1F-FBE6-4C58-B88D-5303BD176260}" type="datetimeFigureOut">
              <a:rPr lang="id-ID" smtClean="0"/>
              <a:t>04/01/2021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777E645-F404-4F79-81C4-30079B9A5F8A}" type="slidenum">
              <a:rPr lang="id-ID" smtClean="0"/>
              <a:t>‹#›</a:t>
            </a:fld>
            <a:endParaRPr lang="id-ID"/>
          </a:p>
        </p:txBody>
      </p:sp>
    </p:spTree>
    <p:extLst>
      <p:ext uri="{BB962C8B-B14F-4D97-AF65-F5344CB8AC3E}">
        <p14:creationId xmlns:p14="http://schemas.microsoft.com/office/powerpoint/2010/main" val="2046502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E4397E1F-FBE6-4C58-B88D-5303BD176260}" type="datetimeFigureOut">
              <a:rPr lang="id-ID" smtClean="0"/>
              <a:t>04/01/2021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777E645-F404-4F79-81C4-30079B9A5F8A}" type="slidenum">
              <a:rPr lang="id-ID" smtClean="0"/>
              <a:t>‹#›</a:t>
            </a:fld>
            <a:endParaRPr lang="id-ID"/>
          </a:p>
        </p:txBody>
      </p:sp>
    </p:spTree>
    <p:extLst>
      <p:ext uri="{BB962C8B-B14F-4D97-AF65-F5344CB8AC3E}">
        <p14:creationId xmlns:p14="http://schemas.microsoft.com/office/powerpoint/2010/main" val="1372841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E4397E1F-FBE6-4C58-B88D-5303BD176260}" type="datetimeFigureOut">
              <a:rPr lang="id-ID" smtClean="0"/>
              <a:t>04/01/2021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777E645-F404-4F79-81C4-30079B9A5F8A}" type="slidenum">
              <a:rPr lang="id-ID" smtClean="0"/>
              <a:t>‹#›</a:t>
            </a:fld>
            <a:endParaRPr lang="id-ID"/>
          </a:p>
        </p:txBody>
      </p:sp>
    </p:spTree>
    <p:extLst>
      <p:ext uri="{BB962C8B-B14F-4D97-AF65-F5344CB8AC3E}">
        <p14:creationId xmlns:p14="http://schemas.microsoft.com/office/powerpoint/2010/main" val="1774983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397E1F-FBE6-4C58-B88D-5303BD176260}" type="datetimeFigureOut">
              <a:rPr lang="id-ID" smtClean="0"/>
              <a:t>04/01/2021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777E645-F404-4F79-81C4-30079B9A5F8A}" type="slidenum">
              <a:rPr lang="id-ID" smtClean="0"/>
              <a:t>‹#›</a:t>
            </a:fld>
            <a:endParaRPr lang="id-ID"/>
          </a:p>
        </p:txBody>
      </p:sp>
    </p:spTree>
    <p:extLst>
      <p:ext uri="{BB962C8B-B14F-4D97-AF65-F5344CB8AC3E}">
        <p14:creationId xmlns:p14="http://schemas.microsoft.com/office/powerpoint/2010/main" val="3981401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397E1F-FBE6-4C58-B88D-5303BD176260}" type="datetimeFigureOut">
              <a:rPr lang="id-ID" smtClean="0"/>
              <a:t>04/01/2021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777E645-F404-4F79-81C4-30079B9A5F8A}" type="slidenum">
              <a:rPr lang="id-ID" smtClean="0"/>
              <a:t>‹#›</a:t>
            </a:fld>
            <a:endParaRPr lang="id-ID"/>
          </a:p>
        </p:txBody>
      </p:sp>
    </p:spTree>
    <p:extLst>
      <p:ext uri="{BB962C8B-B14F-4D97-AF65-F5344CB8AC3E}">
        <p14:creationId xmlns:p14="http://schemas.microsoft.com/office/powerpoint/2010/main" val="4169164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397E1F-FBE6-4C58-B88D-5303BD176260}" type="datetimeFigureOut">
              <a:rPr lang="id-ID" smtClean="0"/>
              <a:t>04/01/2021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777E645-F404-4F79-81C4-30079B9A5F8A}" type="slidenum">
              <a:rPr lang="id-ID" smtClean="0"/>
              <a:t>‹#›</a:t>
            </a:fld>
            <a:endParaRPr lang="id-ID"/>
          </a:p>
        </p:txBody>
      </p:sp>
    </p:spTree>
    <p:extLst>
      <p:ext uri="{BB962C8B-B14F-4D97-AF65-F5344CB8AC3E}">
        <p14:creationId xmlns:p14="http://schemas.microsoft.com/office/powerpoint/2010/main" val="1875543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397E1F-FBE6-4C58-B88D-5303BD176260}" type="datetimeFigureOut">
              <a:rPr lang="id-ID" smtClean="0"/>
              <a:t>04/01/2021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77E645-F404-4F79-81C4-30079B9A5F8A}" type="slidenum">
              <a:rPr lang="id-ID" smtClean="0"/>
              <a:t>‹#›</a:t>
            </a:fld>
            <a:endParaRPr lang="id-ID"/>
          </a:p>
        </p:txBody>
      </p:sp>
    </p:spTree>
    <p:extLst>
      <p:ext uri="{BB962C8B-B14F-4D97-AF65-F5344CB8AC3E}">
        <p14:creationId xmlns:p14="http://schemas.microsoft.com/office/powerpoint/2010/main" val="20163066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620688"/>
            <a:ext cx="7772400" cy="1470025"/>
          </a:xfrm>
        </p:spPr>
        <p:txBody>
          <a:bodyPr/>
          <a:lstStyle/>
          <a:p>
            <a:r>
              <a:rPr lang="id-ID" dirty="0" smtClean="0"/>
              <a:t>MATERI PEMBELAJARAN BAHASA INDONESIA</a:t>
            </a:r>
            <a:endParaRPr lang="id-ID" dirty="0"/>
          </a:p>
        </p:txBody>
      </p:sp>
      <p:sp>
        <p:nvSpPr>
          <p:cNvPr id="3" name="Subtitle 2"/>
          <p:cNvSpPr>
            <a:spLocks noGrp="1"/>
          </p:cNvSpPr>
          <p:nvPr>
            <p:ph type="subTitle" idx="1"/>
          </p:nvPr>
        </p:nvSpPr>
        <p:spPr>
          <a:xfrm>
            <a:off x="539552" y="2204864"/>
            <a:ext cx="7992888" cy="3433936"/>
          </a:xfrm>
        </p:spPr>
        <p:txBody>
          <a:bodyPr>
            <a:noAutofit/>
          </a:bodyPr>
          <a:lstStyle/>
          <a:p>
            <a:r>
              <a:rPr lang="id-ID" sz="4800" b="1" dirty="0" smtClean="0">
                <a:latin typeface="Times New Roman" pitchFamily="18" charset="0"/>
                <a:cs typeface="Times New Roman" pitchFamily="18" charset="0"/>
              </a:rPr>
              <a:t>KELAS X </a:t>
            </a:r>
          </a:p>
          <a:p>
            <a:r>
              <a:rPr lang="id-ID" sz="4800" b="1" dirty="0" smtClean="0">
                <a:latin typeface="Times New Roman" pitchFamily="18" charset="0"/>
                <a:cs typeface="Times New Roman" pitchFamily="18" charset="0"/>
              </a:rPr>
              <a:t>SEMESTER GENAP</a:t>
            </a:r>
          </a:p>
          <a:p>
            <a:r>
              <a:rPr lang="id-ID" sz="4800" b="1" dirty="0" smtClean="0">
                <a:latin typeface="Times New Roman" pitchFamily="18" charset="0"/>
                <a:cs typeface="Times New Roman" pitchFamily="18" charset="0"/>
              </a:rPr>
              <a:t>DEBAT</a:t>
            </a:r>
          </a:p>
          <a:p>
            <a:r>
              <a:rPr lang="id-ID" sz="4800" b="1" dirty="0" smtClean="0">
                <a:latin typeface="Times New Roman" pitchFamily="18" charset="0"/>
                <a:cs typeface="Times New Roman" pitchFamily="18" charset="0"/>
              </a:rPr>
              <a:t>OLEH : INDA SARI, S.Pd</a:t>
            </a:r>
            <a:endParaRPr lang="id-ID" sz="4800" b="1" dirty="0">
              <a:latin typeface="Times New Roman" pitchFamily="18" charset="0"/>
              <a:cs typeface="Times New Roman" pitchFamily="18" charset="0"/>
            </a:endParaRPr>
          </a:p>
        </p:txBody>
      </p:sp>
    </p:spTree>
    <p:extLst>
      <p:ext uri="{BB962C8B-B14F-4D97-AF65-F5344CB8AC3E}">
        <p14:creationId xmlns:p14="http://schemas.microsoft.com/office/powerpoint/2010/main" val="3911595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60648"/>
            <a:ext cx="7772400" cy="1470025"/>
          </a:xfrm>
        </p:spPr>
        <p:txBody>
          <a:bodyPr/>
          <a:lstStyle/>
          <a:p>
            <a:r>
              <a:rPr lang="id-ID" dirty="0" smtClean="0"/>
              <a:t>DEBAT</a:t>
            </a:r>
            <a:endParaRPr lang="id-ID" dirty="0"/>
          </a:p>
        </p:txBody>
      </p:sp>
      <p:sp>
        <p:nvSpPr>
          <p:cNvPr id="3" name="Subtitle 2"/>
          <p:cNvSpPr>
            <a:spLocks noGrp="1"/>
          </p:cNvSpPr>
          <p:nvPr>
            <p:ph type="subTitle" idx="1"/>
          </p:nvPr>
        </p:nvSpPr>
        <p:spPr>
          <a:xfrm>
            <a:off x="1043608" y="1484784"/>
            <a:ext cx="7560840" cy="4464496"/>
          </a:xfrm>
        </p:spPr>
        <p:txBody>
          <a:bodyPr>
            <a:normAutofit fontScale="92500" lnSpcReduction="10000"/>
          </a:bodyPr>
          <a:lstStyle/>
          <a:p>
            <a:pPr algn="l"/>
            <a:r>
              <a:rPr lang="id-ID" dirty="0" smtClean="0"/>
              <a:t>Pengertian Debat</a:t>
            </a:r>
          </a:p>
          <a:p>
            <a:pPr algn="l"/>
            <a:r>
              <a:rPr lang="id-ID" dirty="0"/>
              <a:t>D</a:t>
            </a:r>
            <a:r>
              <a:rPr lang="id-ID" dirty="0" smtClean="0"/>
              <a:t>ebat secara umum adalah kegiatan adu argumentasi antara dua pihak atau lebih baik itu perorangan ataupun kelompok dalam mendiskusikan dan memutuskan masalah dan perbedaan. Debat juga adalah suatu bentuk komunikasi dengan cara saling beradu argumentasi untuk menyampaikan ide secara logika dan bukti pendukung dari masing-masing pihak yang berdebat.</a:t>
            </a:r>
            <a:endParaRPr lang="id-ID" dirty="0"/>
          </a:p>
        </p:txBody>
      </p:sp>
    </p:spTree>
    <p:extLst>
      <p:ext uri="{BB962C8B-B14F-4D97-AF65-F5344CB8AC3E}">
        <p14:creationId xmlns:p14="http://schemas.microsoft.com/office/powerpoint/2010/main" val="1412566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Tujuan Debat</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Melatih keberanian mengemukakan pendapat.</a:t>
            </a:r>
          </a:p>
          <a:p>
            <a:r>
              <a:rPr lang="id-ID" dirty="0" smtClean="0"/>
              <a:t>Melatih mematahkan pendapat lawan.</a:t>
            </a:r>
          </a:p>
          <a:p>
            <a:r>
              <a:rPr lang="id-ID" dirty="0" smtClean="0"/>
              <a:t>Meningkatkan kemampuan merespon sesuatu masalah.</a:t>
            </a:r>
          </a:p>
          <a:p>
            <a:r>
              <a:rPr lang="id-ID" dirty="0" smtClean="0"/>
              <a:t>Memantapkan pemahaman konsep seseorang terhadap materi atau pelajaran yang telah diberikan.</a:t>
            </a:r>
          </a:p>
          <a:p>
            <a:r>
              <a:rPr lang="id-ID" dirty="0" smtClean="0"/>
              <a:t>Melatih seseorang untuk bersikap kritis terhadap semua teori yang sudah diberikan.</a:t>
            </a:r>
            <a:endParaRPr lang="id-ID" dirty="0"/>
          </a:p>
        </p:txBody>
      </p:sp>
    </p:spTree>
    <p:extLst>
      <p:ext uri="{BB962C8B-B14F-4D97-AF65-F5344CB8AC3E}">
        <p14:creationId xmlns:p14="http://schemas.microsoft.com/office/powerpoint/2010/main" val="1734367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Ciri-ciri Debat</a:t>
            </a:r>
            <a:endParaRPr lang="id-ID" dirty="0"/>
          </a:p>
        </p:txBody>
      </p:sp>
      <p:sp>
        <p:nvSpPr>
          <p:cNvPr id="3" name="Content Placeholder 2"/>
          <p:cNvSpPr>
            <a:spLocks noGrp="1"/>
          </p:cNvSpPr>
          <p:nvPr>
            <p:ph sz="half" idx="1"/>
          </p:nvPr>
        </p:nvSpPr>
        <p:spPr/>
        <p:txBody>
          <a:bodyPr>
            <a:normAutofit fontScale="77500" lnSpcReduction="20000"/>
          </a:bodyPr>
          <a:lstStyle/>
          <a:p>
            <a:r>
              <a:rPr lang="id-ID" dirty="0" smtClean="0"/>
              <a:t>Terdapat 2 sudut pandang yaitu affirmatif atau pro (pihak yang menyetujui topik) dan negatif atau kontra (pihak yang tidak menyetujui topik).</a:t>
            </a:r>
          </a:p>
          <a:p>
            <a:r>
              <a:rPr lang="id-ID" dirty="0" smtClean="0"/>
              <a:t>Adanya proses saling mempertahankan pendapat antara kedua belah pihak.</a:t>
            </a:r>
          </a:p>
          <a:p>
            <a:r>
              <a:rPr lang="id-ID" dirty="0" smtClean="0"/>
              <a:t>Adanya adu argumentasi yang bertujuan untuk memperoleh kemenangan.</a:t>
            </a:r>
          </a:p>
          <a:p>
            <a:r>
              <a:rPr lang="id-ID" dirty="0" smtClean="0"/>
              <a:t>Hasil debat diperoleh melalui voting atau keputusan juri.</a:t>
            </a:r>
            <a:endParaRPr lang="id-ID" dirty="0"/>
          </a:p>
        </p:txBody>
      </p:sp>
      <p:sp>
        <p:nvSpPr>
          <p:cNvPr id="4" name="Content Placeholder 3"/>
          <p:cNvSpPr>
            <a:spLocks noGrp="1"/>
          </p:cNvSpPr>
          <p:nvPr>
            <p:ph sz="half" idx="2"/>
          </p:nvPr>
        </p:nvSpPr>
        <p:spPr/>
        <p:txBody>
          <a:bodyPr>
            <a:normAutofit fontScale="77500" lnSpcReduction="20000"/>
          </a:bodyPr>
          <a:lstStyle/>
          <a:p>
            <a:r>
              <a:rPr lang="id-ID" dirty="0" smtClean="0"/>
              <a:t>Sesi tanya jawab bersifat terbatas dan bertujuan untuk menjatuhkan pihak lawan.</a:t>
            </a:r>
          </a:p>
          <a:p>
            <a:r>
              <a:rPr lang="id-ID" dirty="0" smtClean="0"/>
              <a:t>Adanya pihak yang berperan sebagai penengah yang biasanya dilakukan oleh moderator.</a:t>
            </a:r>
            <a:endParaRPr lang="id-ID" dirty="0"/>
          </a:p>
        </p:txBody>
      </p:sp>
    </p:spTree>
    <p:extLst>
      <p:ext uri="{BB962C8B-B14F-4D97-AF65-F5344CB8AC3E}">
        <p14:creationId xmlns:p14="http://schemas.microsoft.com/office/powerpoint/2010/main" val="3865570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Fungsi dan Manfaat Debat</a:t>
            </a:r>
            <a:endParaRPr lang="id-ID" dirty="0"/>
          </a:p>
        </p:txBody>
      </p:sp>
      <p:sp>
        <p:nvSpPr>
          <p:cNvPr id="3" name="Content Placeholder 2"/>
          <p:cNvSpPr>
            <a:spLocks noGrp="1"/>
          </p:cNvSpPr>
          <p:nvPr>
            <p:ph idx="1"/>
          </p:nvPr>
        </p:nvSpPr>
        <p:spPr/>
        <p:txBody>
          <a:bodyPr/>
          <a:lstStyle/>
          <a:p>
            <a:r>
              <a:rPr lang="id-ID" dirty="0" smtClean="0"/>
              <a:t>Untuk melatih mental dan keberanian.</a:t>
            </a:r>
          </a:p>
          <a:p>
            <a:r>
              <a:rPr lang="id-ID" dirty="0" smtClean="0"/>
              <a:t>Untuk meningkatkan kemampuan solutif.</a:t>
            </a:r>
          </a:p>
          <a:p>
            <a:r>
              <a:rPr lang="id-ID" dirty="0" smtClean="0"/>
              <a:t>Untuk memantapkan pemahaman konsep.</a:t>
            </a:r>
          </a:p>
          <a:p>
            <a:r>
              <a:rPr lang="id-ID" dirty="0" smtClean="0"/>
              <a:t>Untuk melatih sikap kritis.</a:t>
            </a:r>
            <a:endParaRPr lang="id-ID" dirty="0"/>
          </a:p>
        </p:txBody>
      </p:sp>
    </p:spTree>
    <p:extLst>
      <p:ext uri="{BB962C8B-B14F-4D97-AF65-F5344CB8AC3E}">
        <p14:creationId xmlns:p14="http://schemas.microsoft.com/office/powerpoint/2010/main" val="115650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Unsur-Unsur Debat</a:t>
            </a:r>
            <a:endParaRPr lang="id-ID" dirty="0"/>
          </a:p>
        </p:txBody>
      </p:sp>
      <p:sp>
        <p:nvSpPr>
          <p:cNvPr id="3" name="Content Placeholder 2"/>
          <p:cNvSpPr>
            <a:spLocks noGrp="1"/>
          </p:cNvSpPr>
          <p:nvPr>
            <p:ph idx="1"/>
          </p:nvPr>
        </p:nvSpPr>
        <p:spPr/>
        <p:txBody>
          <a:bodyPr>
            <a:normAutofit/>
          </a:bodyPr>
          <a:lstStyle/>
          <a:p>
            <a:r>
              <a:rPr lang="id-ID" dirty="0" smtClean="0"/>
              <a:t>Mosi</a:t>
            </a:r>
          </a:p>
          <a:p>
            <a:r>
              <a:rPr lang="id-ID" dirty="0" smtClean="0"/>
              <a:t>Tim Afirmatif</a:t>
            </a:r>
          </a:p>
          <a:p>
            <a:r>
              <a:rPr lang="id-ID" dirty="0" smtClean="0"/>
              <a:t>Pihak Negatif</a:t>
            </a:r>
          </a:p>
          <a:p>
            <a:r>
              <a:rPr lang="id-ID" dirty="0" smtClean="0"/>
              <a:t>Pihak Netral.</a:t>
            </a:r>
          </a:p>
          <a:p>
            <a:r>
              <a:rPr lang="id-ID" dirty="0" smtClean="0"/>
              <a:t>Moderator</a:t>
            </a:r>
          </a:p>
          <a:p>
            <a:r>
              <a:rPr lang="id-ID" dirty="0" smtClean="0"/>
              <a:t>Penulis</a:t>
            </a:r>
            <a:endParaRPr lang="id-ID" dirty="0"/>
          </a:p>
        </p:txBody>
      </p:sp>
    </p:spTree>
    <p:extLst>
      <p:ext uri="{BB962C8B-B14F-4D97-AF65-F5344CB8AC3E}">
        <p14:creationId xmlns:p14="http://schemas.microsoft.com/office/powerpoint/2010/main" val="3089947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226</Words>
  <Application>Microsoft Office PowerPoint</Application>
  <PresentationFormat>On-screen Show (4:3)</PresentationFormat>
  <Paragraphs>33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MATERI PEMBELAJARAN BAHASA INDONESIA</vt:lpstr>
      <vt:lpstr>DEBAT</vt:lpstr>
      <vt:lpstr>Tujuan Debat</vt:lpstr>
      <vt:lpstr>Ciri-ciri Debat</vt:lpstr>
      <vt:lpstr>Fungsi dan Manfaat Debat</vt:lpstr>
      <vt:lpstr>Unsur-Unsur Debat</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DEBAT</dc:title>
  <dc:creator>Admin</dc:creator>
  <cp:lastModifiedBy>Admin</cp:lastModifiedBy>
  <cp:revision>2</cp:revision>
  <dcterms:created xsi:type="dcterms:W3CDTF">2021-01-04T16:10:02Z</dcterms:created>
  <dcterms:modified xsi:type="dcterms:W3CDTF">2021-01-04T16:27:42Z</dcterms:modified>
</cp:coreProperties>
</file>