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415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9896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7026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0348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27286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94258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4041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5323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79210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26371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480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065D2-D280-414B-B5D9-F26808E59645}" type="datetimeFigureOut">
              <a:rPr lang="id-ID" smtClean="0"/>
              <a:t>04/01/2021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72717-0EB2-49A0-9B5A-D21313097F9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201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RUMUS KIMIA DAN TATANAMA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 smtClean="0"/>
              <a:t>RUMUS KIMIA ; MENYATAKAN JENIS DAN JUMLAH UNSUR YANG MENYUSUN SUATU MOLEKUL</a:t>
            </a:r>
          </a:p>
          <a:p>
            <a:r>
              <a:rPr lang="id-ID" dirty="0" smtClean="0"/>
              <a:t>CONTOH </a:t>
            </a:r>
          </a:p>
          <a:p>
            <a:pPr marL="0" indent="0">
              <a:buNone/>
            </a:pPr>
            <a:r>
              <a:rPr lang="id-ID" dirty="0" smtClean="0"/>
              <a:t>MgCl2  : disusun 1 Mg dan 2 Cl</a:t>
            </a:r>
          </a:p>
          <a:p>
            <a:pPr marL="0" indent="0">
              <a:buNone/>
            </a:pPr>
            <a:r>
              <a:rPr lang="id-ID" dirty="0" smtClean="0"/>
              <a:t>CaSO4 : disusun 1 Ca, 1 S dan 4 O</a:t>
            </a:r>
          </a:p>
          <a:p>
            <a:pPr marL="0" indent="0">
              <a:buNone/>
            </a:pPr>
            <a:r>
              <a:rPr lang="id-ID" dirty="0" smtClean="0"/>
              <a:t>Fe3(PO4)2 : disusun 3 Fe, 2 P dan 8 O</a:t>
            </a:r>
          </a:p>
          <a:p>
            <a:pPr marL="0" indent="0">
              <a:buNone/>
            </a:pPr>
            <a:r>
              <a:rPr lang="id-ID" dirty="0" smtClean="0"/>
              <a:t>MgSO4 5H2O : disusun 1 Mg, 1 S. 9 O dan 10 H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2614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UNSUR NON LOGAM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8951756"/>
              </p:ext>
            </p:extLst>
          </p:nvPr>
        </p:nvGraphicFramePr>
        <p:xfrm>
          <a:off x="457200" y="1600200"/>
          <a:ext cx="8229600" cy="4853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/>
                <a:gridCol w="3096344"/>
                <a:gridCol w="936104"/>
                <a:gridCol w="3178696"/>
              </a:tblGrid>
              <a:tr h="693305">
                <a:tc>
                  <a:txBody>
                    <a:bodyPr/>
                    <a:lstStyle/>
                    <a:p>
                      <a:r>
                        <a:rPr lang="id-ID" dirty="0" smtClean="0"/>
                        <a:t>C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Karbon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Oksigen</a:t>
                      </a:r>
                      <a:endParaRPr lang="id-ID" dirty="0"/>
                    </a:p>
                  </a:txBody>
                  <a:tcPr/>
                </a:tc>
              </a:tr>
              <a:tr h="693305">
                <a:tc>
                  <a:txBody>
                    <a:bodyPr/>
                    <a:lstStyle/>
                    <a:p>
                      <a:r>
                        <a:rPr lang="id-ID" dirty="0" smtClean="0"/>
                        <a:t>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Silikon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fluor</a:t>
                      </a:r>
                      <a:endParaRPr lang="id-ID" dirty="0"/>
                    </a:p>
                  </a:txBody>
                  <a:tcPr/>
                </a:tc>
              </a:tr>
              <a:tr h="693305">
                <a:tc>
                  <a:txBody>
                    <a:bodyPr/>
                    <a:lstStyle/>
                    <a:p>
                      <a:r>
                        <a:rPr lang="id-ID" dirty="0" smtClean="0"/>
                        <a:t>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Nitrogen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Chlor</a:t>
                      </a:r>
                      <a:endParaRPr lang="id-ID" dirty="0"/>
                    </a:p>
                  </a:txBody>
                  <a:tcPr/>
                </a:tc>
              </a:tr>
              <a:tr h="693305">
                <a:tc>
                  <a:txBody>
                    <a:bodyPr/>
                    <a:lstStyle/>
                    <a:p>
                      <a:r>
                        <a:rPr lang="id-ID" dirty="0" smtClean="0"/>
                        <a:t>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Pospor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brom</a:t>
                      </a:r>
                      <a:endParaRPr lang="id-ID" dirty="0"/>
                    </a:p>
                  </a:txBody>
                  <a:tcPr/>
                </a:tc>
              </a:tr>
              <a:tr h="693305">
                <a:tc>
                  <a:txBody>
                    <a:bodyPr/>
                    <a:lstStyle/>
                    <a:p>
                      <a:r>
                        <a:rPr lang="id-ID" dirty="0" smtClean="0"/>
                        <a:t>As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Arsen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Iodin</a:t>
                      </a:r>
                      <a:endParaRPr lang="id-ID" dirty="0"/>
                    </a:p>
                  </a:txBody>
                  <a:tcPr/>
                </a:tc>
              </a:tr>
              <a:tr h="693305">
                <a:tc>
                  <a:txBody>
                    <a:bodyPr/>
                    <a:lstStyle/>
                    <a:p>
                      <a:r>
                        <a:rPr lang="id-ID" dirty="0" smtClean="0"/>
                        <a:t>Sb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Stabium/ antimon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693305">
                <a:tc>
                  <a:txBody>
                    <a:bodyPr/>
                    <a:lstStyle/>
                    <a:p>
                      <a:r>
                        <a:rPr lang="id-ID" dirty="0" smtClean="0"/>
                        <a:t>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sulfur/ belerang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423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CONTOH 1</a:t>
            </a:r>
            <a:endParaRPr lang="id-ID" dirty="0"/>
          </a:p>
        </p:txBody>
      </p:sp>
      <p:pic>
        <p:nvPicPr>
          <p:cNvPr id="10242" name="Picture 2" descr="C:\Users\User\Videos\ION10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00809"/>
            <a:ext cx="8352928" cy="48965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622650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CONTOH 2</a:t>
            </a:r>
            <a:endParaRPr lang="id-ID" dirty="0"/>
          </a:p>
        </p:txBody>
      </p:sp>
      <p:pic>
        <p:nvPicPr>
          <p:cNvPr id="11266" name="Picture 2" descr="C:\Users\User\Videos\ION 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920880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341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TUGAS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CATAT</a:t>
            </a:r>
          </a:p>
          <a:p>
            <a:endParaRPr lang="id-ID" dirty="0"/>
          </a:p>
        </p:txBody>
      </p:sp>
      <p:pic>
        <p:nvPicPr>
          <p:cNvPr id="12290" name="Picture 2" descr="C:\Users\User\Videos\BBBBBB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8880"/>
            <a:ext cx="8712968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011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DAFTAR KATION</a:t>
            </a:r>
            <a:endParaRPr lang="id-ID" dirty="0"/>
          </a:p>
        </p:txBody>
      </p:sp>
      <p:pic>
        <p:nvPicPr>
          <p:cNvPr id="1026" name="Picture 2" descr="C:\Users\User\Videos\ION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8640960" cy="51125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667087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DAFTAR ANION</a:t>
            </a:r>
            <a:endParaRPr lang="id-ID" dirty="0"/>
          </a:p>
        </p:txBody>
      </p:sp>
      <p:pic>
        <p:nvPicPr>
          <p:cNvPr id="2050" name="Picture 2" descr="C:\Users\User\Videos\ION 2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96752"/>
            <a:ext cx="8712968" cy="554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4692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CONTOH</a:t>
            </a:r>
            <a:endParaRPr lang="id-ID" dirty="0"/>
          </a:p>
        </p:txBody>
      </p:sp>
      <p:pic>
        <p:nvPicPr>
          <p:cNvPr id="4098" name="Picture 2" descr="C:\Users\User\Videos\ION5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1340768"/>
            <a:ext cx="8352928" cy="51125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394891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</a:t>
            </a:r>
            <a:endParaRPr lang="id-ID" dirty="0"/>
          </a:p>
        </p:txBody>
      </p:sp>
      <p:pic>
        <p:nvPicPr>
          <p:cNvPr id="5122" name="Picture 2" descr="C:\Users\User\Videos\ION6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2"/>
            <a:ext cx="8640960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4031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CONTOH 2</a:t>
            </a:r>
            <a:endParaRPr lang="id-ID" dirty="0"/>
          </a:p>
        </p:txBody>
      </p:sp>
      <p:pic>
        <p:nvPicPr>
          <p:cNvPr id="6146" name="Picture 2" descr="C:\Users\User\Videos\ION7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00808"/>
            <a:ext cx="806489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4173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TATANAMA SENYAWA IONIK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eriod"/>
            </a:pPr>
            <a:r>
              <a:rPr lang="id-ID" dirty="0" smtClean="0"/>
              <a:t>SEBUTKAN NAMA KATION</a:t>
            </a:r>
          </a:p>
          <a:p>
            <a:pPr marL="514350" indent="-514350">
              <a:buAutoNum type="arabicPeriod"/>
            </a:pPr>
            <a:r>
              <a:rPr lang="id-ID" dirty="0" smtClean="0"/>
              <a:t>SEBUTKAN NAMA ANION</a:t>
            </a:r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7170" name="Picture 2" descr="C:\Users\User\Videos\ION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08920"/>
            <a:ext cx="8064895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0907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 smtClean="0"/>
              <a:t>CONTOH </a:t>
            </a:r>
            <a:endParaRPr lang="id-ID" dirty="0"/>
          </a:p>
        </p:txBody>
      </p:sp>
      <p:pic>
        <p:nvPicPr>
          <p:cNvPr id="9218" name="Picture 2" descr="C:\Users\User\Videos\ION2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842493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180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d-ID" dirty="0" smtClean="0"/>
              <a:t>TATANAMA SENYAWA BINER NON LOGAM DENGAN NON LOGAM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 smtClean="0"/>
              <a:t>1. TULISKAN JUMLAH UNSUR NONLOGAM 1</a:t>
            </a:r>
          </a:p>
          <a:p>
            <a:r>
              <a:rPr lang="id-ID" dirty="0" smtClean="0"/>
              <a:t>2. TULIS NAMA NL 1</a:t>
            </a:r>
          </a:p>
          <a:p>
            <a:r>
              <a:rPr lang="id-ID" dirty="0" smtClean="0"/>
              <a:t>3. TULIS JUMLAH UNSUR NONLOGAM 2</a:t>
            </a:r>
          </a:p>
          <a:p>
            <a:r>
              <a:rPr lang="id-ID" dirty="0" smtClean="0"/>
              <a:t>4. TULIS NAMA UNSUR NONLOGAM 2 + IDA</a:t>
            </a:r>
          </a:p>
          <a:p>
            <a:pPr marL="0" indent="0">
              <a:buNone/>
            </a:pPr>
            <a:r>
              <a:rPr lang="id-ID" dirty="0" smtClean="0"/>
              <a:t>CAT JIKA JUMLAH UNSUR NON LOGAN 1 =1 TDK DISEBUTKAN</a:t>
            </a:r>
          </a:p>
          <a:p>
            <a:pPr marL="0" indent="0">
              <a:buNone/>
            </a:pPr>
            <a:r>
              <a:rPr lang="id-ID" dirty="0" smtClean="0"/>
              <a:t>1: MONO  2: DI, 3; TRI , 4:TETRA, 5: PENTA, 6:HEKSA ,7: HEPTA, 8: OKTA, 9:NONA, 10:DEKA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53497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205</Words>
  <Application>Microsoft Office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RUMUS KIMIA DAN TATANAMA</vt:lpstr>
      <vt:lpstr>DAFTAR KATION</vt:lpstr>
      <vt:lpstr>DAFTAR ANION</vt:lpstr>
      <vt:lpstr>CONTOH</vt:lpstr>
      <vt:lpstr>CONTOH</vt:lpstr>
      <vt:lpstr>CONTOH 2</vt:lpstr>
      <vt:lpstr>TATANAMA SENYAWA IONIK</vt:lpstr>
      <vt:lpstr>CONTOH </vt:lpstr>
      <vt:lpstr>TATANAMA SENYAWA BINER NON LOGAM DENGAN NON LOGAM</vt:lpstr>
      <vt:lpstr>UNSUR NON LOGAM</vt:lpstr>
      <vt:lpstr>CONTOH 1</vt:lpstr>
      <vt:lpstr>CONTOH 2</vt:lpstr>
      <vt:lpstr>TUGAS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RUMUS KIMIA DAN TATANAMA</dc:title>
  <dc:creator>User</dc:creator>
  <cp:lastModifiedBy>User</cp:lastModifiedBy>
  <cp:revision>7</cp:revision>
  <dcterms:created xsi:type="dcterms:W3CDTF">2021-01-04T14:40:43Z</dcterms:created>
  <dcterms:modified xsi:type="dcterms:W3CDTF">2021-01-04T16:04:26Z</dcterms:modified>
</cp:coreProperties>
</file>