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415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89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26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48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728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425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404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323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921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3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48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65D2-D280-414B-B5D9-F26808E59645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2717-0EB2-49A0-9B5A-D21313097F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012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RUMUS KIMIA DAN TATANAMA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RUMUS KIMIA ; MENYATAKAN JENIS DAN JUMLAH UNSUR YANG MENYUSUN SUATU MOLEKUL</a:t>
            </a:r>
          </a:p>
          <a:p>
            <a:r>
              <a:rPr lang="id-ID" dirty="0" smtClean="0"/>
              <a:t>CONTOH </a:t>
            </a:r>
          </a:p>
          <a:p>
            <a:pPr marL="0" indent="0">
              <a:buNone/>
            </a:pPr>
            <a:r>
              <a:rPr lang="id-ID" dirty="0" smtClean="0"/>
              <a:t>MgCl2  : disusun 1 Mg dan 2 Cl</a:t>
            </a:r>
          </a:p>
          <a:p>
            <a:pPr marL="0" indent="0">
              <a:buNone/>
            </a:pPr>
            <a:r>
              <a:rPr lang="id-ID" dirty="0" smtClean="0"/>
              <a:t>CaSO4 : disusun 1 Ca, 1 S dan 4 O</a:t>
            </a:r>
          </a:p>
          <a:p>
            <a:pPr marL="0" indent="0">
              <a:buNone/>
            </a:pPr>
            <a:r>
              <a:rPr lang="id-ID" dirty="0" smtClean="0"/>
              <a:t>Fe3(PO4)2 : disusun 3 Fe, 2 P dan 8 O</a:t>
            </a:r>
          </a:p>
          <a:p>
            <a:pPr marL="0" indent="0">
              <a:buNone/>
            </a:pPr>
            <a:r>
              <a:rPr lang="id-ID" dirty="0" smtClean="0"/>
              <a:t>MgSO4 5H2O : disusun 1 Mg, 1 S. 9 O dan 10 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261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UNSUR NON LOGAM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51756"/>
              </p:ext>
            </p:extLst>
          </p:nvPr>
        </p:nvGraphicFramePr>
        <p:xfrm>
          <a:off x="457200" y="1600200"/>
          <a:ext cx="8229600" cy="485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3096344"/>
                <a:gridCol w="936104"/>
                <a:gridCol w="3178696"/>
              </a:tblGrid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Karbon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Oksigen</a:t>
                      </a:r>
                      <a:endParaRPr lang="id-ID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Silikon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fluor</a:t>
                      </a:r>
                      <a:endParaRPr lang="id-ID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Nitrogen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Chlor</a:t>
                      </a:r>
                      <a:endParaRPr lang="id-ID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Pospor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brom</a:t>
                      </a:r>
                      <a:endParaRPr lang="id-ID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Arsen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Iodin</a:t>
                      </a:r>
                      <a:endParaRPr lang="id-ID" dirty="0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Sb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Stabium/ antimon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sulfur/ belerang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42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pic>
        <p:nvPicPr>
          <p:cNvPr id="10242" name="Picture 2" descr="C:\Users\User\Videos\ION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9"/>
            <a:ext cx="8352928" cy="48965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2265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pic>
        <p:nvPicPr>
          <p:cNvPr id="11266" name="Picture 2" descr="C:\Users\User\Videos\ION 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92088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34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CATAT</a:t>
            </a:r>
          </a:p>
          <a:p>
            <a:endParaRPr lang="id-ID" dirty="0"/>
          </a:p>
        </p:txBody>
      </p:sp>
      <p:pic>
        <p:nvPicPr>
          <p:cNvPr id="12290" name="Picture 2" descr="C:\Users\User\Videos\BBBBBB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71296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01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DAFTAR KATION</a:t>
            </a:r>
            <a:endParaRPr lang="id-ID" dirty="0"/>
          </a:p>
        </p:txBody>
      </p:sp>
      <p:pic>
        <p:nvPicPr>
          <p:cNvPr id="1026" name="Picture 2" descr="C:\Users\User\Videos\ION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640960" cy="51125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6708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DAFTAR ANION</a:t>
            </a:r>
            <a:endParaRPr lang="id-ID" dirty="0"/>
          </a:p>
        </p:txBody>
      </p:sp>
      <p:pic>
        <p:nvPicPr>
          <p:cNvPr id="2050" name="Picture 2" descr="C:\Users\User\Videos\ION 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712968" cy="5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69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4098" name="Picture 2" descr="C:\Users\User\Videos\ION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340768"/>
            <a:ext cx="8352928" cy="51125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9489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5122" name="Picture 2" descr="C:\Users\User\Videos\ION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64096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03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pic>
        <p:nvPicPr>
          <p:cNvPr id="6146" name="Picture 2" descr="C:\Users\User\Videos\ION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06489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17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TATANAMA SENYAWA IONIK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SEBUTKAN NAMA KATION</a:t>
            </a:r>
          </a:p>
          <a:p>
            <a:pPr marL="514350" indent="-514350">
              <a:buAutoNum type="arabicPeriod"/>
            </a:pPr>
            <a:r>
              <a:rPr lang="id-ID" dirty="0" smtClean="0"/>
              <a:t>SEBUTKAN NAMA ANION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7170" name="Picture 2" descr="C:\Users\User\Videos\ION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806489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90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</a:t>
            </a:r>
            <a:endParaRPr lang="id-ID" dirty="0"/>
          </a:p>
        </p:txBody>
      </p:sp>
      <p:pic>
        <p:nvPicPr>
          <p:cNvPr id="9218" name="Picture 2" descr="C:\Users\User\Videos\ION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4249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18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TATANAMA SENYAWA BINER NON LOGAM DENGAN NON LOGAM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1. TULISKAN JUMLAH UNSUR NONLOGAM 1</a:t>
            </a:r>
          </a:p>
          <a:p>
            <a:r>
              <a:rPr lang="id-ID" dirty="0" smtClean="0"/>
              <a:t>2. TULIS NAMA NL 1</a:t>
            </a:r>
          </a:p>
          <a:p>
            <a:r>
              <a:rPr lang="id-ID" dirty="0" smtClean="0"/>
              <a:t>3. TULIS JUMLAH UNSUR NONLOGAM 2</a:t>
            </a:r>
          </a:p>
          <a:p>
            <a:r>
              <a:rPr lang="id-ID" dirty="0" smtClean="0"/>
              <a:t>4. TULIS NAMA UNSUR NONLOGAM 2 + IDA</a:t>
            </a:r>
          </a:p>
          <a:p>
            <a:pPr marL="0" indent="0">
              <a:buNone/>
            </a:pPr>
            <a:r>
              <a:rPr lang="id-ID" dirty="0" smtClean="0"/>
              <a:t>CAT JIKA JUMLAH UNSUR NON LOGAN 1 =1 TDK DISEBUTKAN</a:t>
            </a:r>
          </a:p>
          <a:p>
            <a:pPr marL="0" indent="0">
              <a:buNone/>
            </a:pPr>
            <a:r>
              <a:rPr lang="id-ID" dirty="0" smtClean="0"/>
              <a:t>1: MONO  2: DI, 3; TRI , 4:TETRA, 5: PENTA, 6:HEKSA ,7: HEPTA, 8: OKTA, 9:NONA, 10:DEKA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349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RUMUS KIMIA DAN TATANAMA</vt:lpstr>
      <vt:lpstr>DAFTAR KATION</vt:lpstr>
      <vt:lpstr>DAFTAR ANION</vt:lpstr>
      <vt:lpstr>CONTOH</vt:lpstr>
      <vt:lpstr>CONTOH</vt:lpstr>
      <vt:lpstr>CONTOH 2</vt:lpstr>
      <vt:lpstr>TATANAMA SENYAWA IONIK</vt:lpstr>
      <vt:lpstr>CONTOH </vt:lpstr>
      <vt:lpstr>TATANAMA SENYAWA BINER NON LOGAM DENGAN NON LOGAM</vt:lpstr>
      <vt:lpstr>UNSUR NON LOGAM</vt:lpstr>
      <vt:lpstr>CONTOH 1</vt:lpstr>
      <vt:lpstr>CONTOH 2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RUMUS KIMIA DAN TATANAMA</dc:title>
  <dc:creator>User</dc:creator>
  <cp:lastModifiedBy>User</cp:lastModifiedBy>
  <cp:revision>7</cp:revision>
  <dcterms:created xsi:type="dcterms:W3CDTF">2021-01-04T14:40:43Z</dcterms:created>
  <dcterms:modified xsi:type="dcterms:W3CDTF">2021-01-04T16:04:26Z</dcterms:modified>
</cp:coreProperties>
</file>