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71" r:id="rId14"/>
    <p:sldId id="268" r:id="rId15"/>
    <p:sldId id="269" r:id="rId16"/>
    <p:sldId id="270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413E-4E60-467B-A56C-105E8F59A03F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2294-2A08-460C-881C-3B1B46C545F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25446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413E-4E60-467B-A56C-105E8F59A03F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2294-2A08-460C-881C-3B1B46C545F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03158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413E-4E60-467B-A56C-105E8F59A03F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2294-2A08-460C-881C-3B1B46C545F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50398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413E-4E60-467B-A56C-105E8F59A03F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2294-2A08-460C-881C-3B1B46C545F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5190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413E-4E60-467B-A56C-105E8F59A03F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2294-2A08-460C-881C-3B1B46C545F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08314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413E-4E60-467B-A56C-105E8F59A03F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2294-2A08-460C-881C-3B1B46C545F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60677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413E-4E60-467B-A56C-105E8F59A03F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2294-2A08-460C-881C-3B1B46C545F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2838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413E-4E60-467B-A56C-105E8F59A03F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2294-2A08-460C-881C-3B1B46C545F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54504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413E-4E60-467B-A56C-105E8F59A03F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2294-2A08-460C-881C-3B1B46C545F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92628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413E-4E60-467B-A56C-105E8F59A03F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2294-2A08-460C-881C-3B1B46C545F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35742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413E-4E60-467B-A56C-105E8F59A03F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2294-2A08-460C-881C-3B1B46C545F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96281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0413E-4E60-467B-A56C-105E8F59A03F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22294-2A08-460C-881C-3B1B46C545F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52049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LARUTAN ASAM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 </a:t>
            </a:r>
          </a:p>
          <a:p>
            <a:pPr marL="0" indent="0">
              <a:buNone/>
            </a:pPr>
            <a:endParaRPr lang="id-ID" dirty="0"/>
          </a:p>
        </p:txBody>
      </p:sp>
      <p:pic>
        <p:nvPicPr>
          <p:cNvPr id="1026" name="Picture 2" descr="C:\Users\User\Videos\ASAM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268760"/>
            <a:ext cx="8064896" cy="5184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467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CONTOH IONISASI ASAM</a:t>
            </a:r>
            <a:endParaRPr lang="id-ID" dirty="0"/>
          </a:p>
        </p:txBody>
      </p:sp>
      <p:pic>
        <p:nvPicPr>
          <p:cNvPr id="10243" name="Picture 3" descr="C:\Users\User\Videos\ASAM 1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268760"/>
            <a:ext cx="8280920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49606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CONTOH IONISASI BASA</a:t>
            </a:r>
            <a:endParaRPr lang="id-ID" dirty="0"/>
          </a:p>
        </p:txBody>
      </p:sp>
      <p:pic>
        <p:nvPicPr>
          <p:cNvPr id="11266" name="Picture 2" descr="C:\Users\User\Videos\ASAM 1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20373"/>
            <a:ext cx="8424936" cy="4704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7811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BRONSTED LAWRY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ASAM : DONOR PROTON (MELEPAS ION H+)</a:t>
            </a:r>
          </a:p>
          <a:p>
            <a:r>
              <a:rPr lang="id-ID" dirty="0" smtClean="0"/>
              <a:t>BASA: ASEPTEOR PROTON( MENERIMA ION H+</a:t>
            </a:r>
          </a:p>
          <a:p>
            <a:pPr marL="0" indent="0">
              <a:buNone/>
            </a:pPr>
            <a:r>
              <a:rPr lang="id-ID" dirty="0" smtClean="0"/>
              <a:t>ASAM KONJUGASI  : SPESI YANG KEKURANGAN SATU ION H+</a:t>
            </a:r>
          </a:p>
          <a:p>
            <a:pPr marL="0" indent="0">
              <a:buNone/>
            </a:pPr>
            <a:r>
              <a:rPr lang="id-ID" dirty="0" smtClean="0"/>
              <a:t>BASA KONJUGASI  : SPESI YANG ION H+ BERTAMBAH 1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4757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 1</a:t>
            </a:r>
            <a:endParaRPr lang="id-ID" dirty="0"/>
          </a:p>
        </p:txBody>
      </p:sp>
      <p:pic>
        <p:nvPicPr>
          <p:cNvPr id="15362" name="Picture 2" descr="C:\Users\User\Videos\ASAM15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00808"/>
            <a:ext cx="8208911" cy="4680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7712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CONTOH 2</a:t>
            </a:r>
            <a:endParaRPr lang="id-ID" dirty="0"/>
          </a:p>
        </p:txBody>
      </p:sp>
      <p:pic>
        <p:nvPicPr>
          <p:cNvPr id="12290" name="Picture 2" descr="C:\Users\User\Videos\ASAM1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1412776"/>
            <a:ext cx="8424936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5323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 3</a:t>
            </a:r>
            <a:endParaRPr lang="id-ID" dirty="0"/>
          </a:p>
        </p:txBody>
      </p:sp>
      <p:pic>
        <p:nvPicPr>
          <p:cNvPr id="13314" name="Picture 2" descr="C:\Users\User\Videos\ASAM 1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03545"/>
            <a:ext cx="8229600" cy="3319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98528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ASAM BASA LEWIS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ASAM ASEPTOR PASANGAN ELEKTRON  ( PEMAKAI PASANGAN ELEKTRON BEBAS)</a:t>
            </a:r>
          </a:p>
          <a:p>
            <a:r>
              <a:rPr lang="id-ID" dirty="0" smtClean="0"/>
              <a:t>BASA DONOR PASANGAN ELEKTRON  PEMBERI PASANGAN ELEKTRON BEBAS</a:t>
            </a:r>
          </a:p>
          <a:p>
            <a:r>
              <a:rPr lang="id-ID" dirty="0" smtClean="0"/>
              <a:t>SYARAT BASA LEWIS : ADA PASANGAN ELEKTRON BEBAS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065994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</a:t>
            </a:r>
            <a:endParaRPr lang="id-ID" dirty="0"/>
          </a:p>
        </p:txBody>
      </p:sp>
      <p:pic>
        <p:nvPicPr>
          <p:cNvPr id="16386" name="Picture 2" descr="C:\Users\User\Videos\ASAM 1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700808"/>
            <a:ext cx="7200800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25977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 2</a:t>
            </a:r>
            <a:endParaRPr lang="id-ID" dirty="0"/>
          </a:p>
        </p:txBody>
      </p:sp>
      <p:pic>
        <p:nvPicPr>
          <p:cNvPr id="17410" name="Picture 2" descr="C:\Users\User\Videos\ASAM18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56792"/>
            <a:ext cx="7992888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20371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 3</a:t>
            </a:r>
            <a:endParaRPr lang="id-ID" dirty="0"/>
          </a:p>
        </p:txBody>
      </p:sp>
      <p:pic>
        <p:nvPicPr>
          <p:cNvPr id="18434" name="Picture 2" descr="C:\Users\User\Videos\ASAM1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844824"/>
            <a:ext cx="7632848" cy="4752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6546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LARUTAN BASA</a:t>
            </a:r>
            <a:endParaRPr lang="id-ID" dirty="0"/>
          </a:p>
        </p:txBody>
      </p:sp>
      <p:pic>
        <p:nvPicPr>
          <p:cNvPr id="2050" name="Picture 2" descr="C:\Users\User\Videos\ASAM 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96752"/>
            <a:ext cx="8640960" cy="52565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66370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GAMBAR ASAM DAN BASA DALAM KEHIDUPAN</a:t>
            </a:r>
            <a:endParaRPr lang="id-ID" dirty="0"/>
          </a:p>
        </p:txBody>
      </p:sp>
      <p:pic>
        <p:nvPicPr>
          <p:cNvPr id="3074" name="Picture 2" descr="C:\Users\User\Videos\ASAM 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28800"/>
            <a:ext cx="8496944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2335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CONTOH BASA</a:t>
            </a:r>
            <a:endParaRPr lang="id-ID" dirty="0"/>
          </a:p>
        </p:txBody>
      </p:sp>
      <p:pic>
        <p:nvPicPr>
          <p:cNvPr id="6146" name="Picture 2" descr="C:\Users\User\Videos\ASAM 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628800"/>
            <a:ext cx="8496943" cy="47525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81871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RUMUS KIMIA ASAM</a:t>
            </a:r>
            <a:endParaRPr lang="id-ID" dirty="0"/>
          </a:p>
        </p:txBody>
      </p:sp>
      <p:pic>
        <p:nvPicPr>
          <p:cNvPr id="4098" name="Picture 2" descr="C:\Users\User\Videos\ASAM 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72816"/>
            <a:ext cx="8568951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2393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BASA</a:t>
            </a:r>
            <a:endParaRPr lang="id-ID" dirty="0"/>
          </a:p>
        </p:txBody>
      </p:sp>
      <p:pic>
        <p:nvPicPr>
          <p:cNvPr id="5123" name="Picture 3" descr="C:\Users\User\Videos\ASAM 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628800"/>
            <a:ext cx="7992888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27007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PERBEDAAN ASAM DAN BASA</a:t>
            </a:r>
            <a:endParaRPr lang="id-ID" dirty="0"/>
          </a:p>
        </p:txBody>
      </p:sp>
      <p:pic>
        <p:nvPicPr>
          <p:cNvPr id="7170" name="Picture 2" descr="C:\Users\User\Videos\asam 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1340768"/>
            <a:ext cx="8208912" cy="504055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493875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DEFENISI ASAM DAN BASA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lphaUcPeriod"/>
            </a:pPr>
            <a:r>
              <a:rPr lang="id-ID" dirty="0" smtClean="0"/>
              <a:t>ARCHENIUS</a:t>
            </a:r>
          </a:p>
          <a:p>
            <a:pPr marL="0" indent="0">
              <a:buNone/>
            </a:pPr>
            <a:r>
              <a:rPr lang="id-ID" dirty="0" smtClean="0"/>
              <a:t>ASAM DALAM AIR MENGHASILKAN ION H+</a:t>
            </a:r>
          </a:p>
          <a:p>
            <a:pPr marL="0" indent="0">
              <a:buNone/>
            </a:pPr>
            <a:r>
              <a:rPr lang="id-ID" dirty="0" smtClean="0"/>
              <a:t>BASA DALAM AIR MENGHASILKAN ION OH-</a:t>
            </a:r>
          </a:p>
          <a:p>
            <a:pPr marL="0" indent="0">
              <a:buNone/>
            </a:pPr>
            <a:r>
              <a:rPr lang="id-ID" dirty="0" smtClean="0"/>
              <a:t>LAMBANG ASAM :  HaX</a:t>
            </a:r>
          </a:p>
          <a:p>
            <a:pPr marL="0" indent="0">
              <a:buNone/>
            </a:pPr>
            <a:r>
              <a:rPr lang="id-ID" dirty="0" smtClean="0"/>
              <a:t>LAMBANG BASA   :  L(OH)b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05472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CONTOH IONISASI</a:t>
            </a:r>
            <a:endParaRPr lang="id-ID" dirty="0"/>
          </a:p>
        </p:txBody>
      </p:sp>
      <p:pic>
        <p:nvPicPr>
          <p:cNvPr id="9218" name="Picture 2" descr="C:\Users\User\Videos\ASAM 9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40768"/>
            <a:ext cx="8568952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8525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135</Words>
  <Application>Microsoft Office PowerPoint</Application>
  <PresentationFormat>On-screen Show (4:3)</PresentationFormat>
  <Paragraphs>32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LARUTAN ASAM </vt:lpstr>
      <vt:lpstr>LARUTAN BASA</vt:lpstr>
      <vt:lpstr>GAMBAR ASAM DAN BASA DALAM KEHIDUPAN</vt:lpstr>
      <vt:lpstr>CONTOH BASA</vt:lpstr>
      <vt:lpstr>RUMUS KIMIA ASAM</vt:lpstr>
      <vt:lpstr>BASA</vt:lpstr>
      <vt:lpstr>PERBEDAAN ASAM DAN BASA</vt:lpstr>
      <vt:lpstr>DEFENISI ASAM DAN BASA</vt:lpstr>
      <vt:lpstr>CONTOH IONISASI</vt:lpstr>
      <vt:lpstr>CONTOH IONISASI ASAM</vt:lpstr>
      <vt:lpstr>CONTOH IONISASI BASA</vt:lpstr>
      <vt:lpstr>BRONSTED LAWRY</vt:lpstr>
      <vt:lpstr>CONTOH 1</vt:lpstr>
      <vt:lpstr>CONTOH 2</vt:lpstr>
      <vt:lpstr>CONTOH 3</vt:lpstr>
      <vt:lpstr>ASAM BASA LEWIS</vt:lpstr>
      <vt:lpstr>CONTOH</vt:lpstr>
      <vt:lpstr>CONTOH 2</vt:lpstr>
      <vt:lpstr>CONTOH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LARUTAN ASAM DAN BASA</dc:title>
  <dc:creator>User</dc:creator>
  <cp:lastModifiedBy>User</cp:lastModifiedBy>
  <cp:revision>9</cp:revision>
  <dcterms:created xsi:type="dcterms:W3CDTF">2021-01-04T12:51:27Z</dcterms:created>
  <dcterms:modified xsi:type="dcterms:W3CDTF">2021-01-04T14:37:53Z</dcterms:modified>
</cp:coreProperties>
</file>