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92" r:id="rId7"/>
    <p:sldId id="263" r:id="rId8"/>
    <p:sldId id="270" r:id="rId9"/>
    <p:sldId id="271" r:id="rId10"/>
    <p:sldId id="272" r:id="rId11"/>
    <p:sldId id="273" r:id="rId12"/>
    <p:sldId id="274" r:id="rId1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6699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732" y="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05C0D-B659-4452-A096-CA9FB28E5EB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5ACADD6-94FE-4630-987B-CE735B19BA80}">
      <dgm:prSet custT="1"/>
      <dgm:spPr/>
      <dgm:t>
        <a:bodyPr/>
        <a:lstStyle/>
        <a:p>
          <a:r>
            <a:rPr lang="id-ID" sz="2400" b="1" dirty="0">
              <a:latin typeface="Arial Narrow" panose="020B0606020202030204" pitchFamily="34" charset="0"/>
            </a:rPr>
            <a:t>Agama Hindu tumbuh bersamaan dengan</a:t>
          </a:r>
          <a:r>
            <a:rPr lang="en-US" sz="2400" b="1" dirty="0">
              <a:latin typeface="Arial Narrow" panose="020B0606020202030204" pitchFamily="34" charset="0"/>
            </a:rPr>
            <a:t> k</a:t>
          </a:r>
          <a:r>
            <a:rPr lang="id-ID" sz="2400" b="1" dirty="0">
              <a:latin typeface="Arial Narrow" panose="020B0606020202030204" pitchFamily="34" charset="0"/>
            </a:rPr>
            <a:t>edatangan bangsa </a:t>
          </a:r>
          <a:r>
            <a:rPr lang="id-ID" sz="2400" b="1" i="1" dirty="0">
              <a:latin typeface="Arial Narrow" panose="020B0606020202030204" pitchFamily="34" charset="0"/>
            </a:rPr>
            <a:t>Aria</a:t>
          </a:r>
          <a:r>
            <a:rPr lang="id-ID" sz="2400" b="1" dirty="0">
              <a:latin typeface="Arial Narrow" panose="020B0606020202030204" pitchFamily="34" charset="0"/>
            </a:rPr>
            <a:t> ke Mohenjodaro dan Harappa pada 2000-1500 SM</a:t>
          </a:r>
          <a:r>
            <a:rPr lang="id-ID" sz="2400" b="1" i="1" dirty="0">
              <a:latin typeface="Arial Narrow" panose="020B0606020202030204" pitchFamily="34" charset="0"/>
            </a:rPr>
            <a:t> </a:t>
          </a:r>
          <a:r>
            <a:rPr lang="id-ID" sz="2400" b="1" dirty="0">
              <a:latin typeface="Arial Narrow" panose="020B0606020202030204" pitchFamily="34" charset="0"/>
            </a:rPr>
            <a:t>dan mendesak</a:t>
          </a:r>
          <a:r>
            <a:rPr lang="en-US" sz="2400" b="1" dirty="0">
              <a:latin typeface="Arial Narrow" panose="020B0606020202030204" pitchFamily="34" charset="0"/>
            </a:rPr>
            <a:t> </a:t>
          </a:r>
          <a:r>
            <a:rPr lang="id-ID" sz="2400" b="1" dirty="0">
              <a:latin typeface="Arial Narrow" panose="020B0606020202030204" pitchFamily="34" charset="0"/>
            </a:rPr>
            <a:t>bangsa </a:t>
          </a:r>
          <a:r>
            <a:rPr lang="id-ID" sz="2400" b="1" i="1" dirty="0">
              <a:latin typeface="Arial Narrow" panose="020B0606020202030204" pitchFamily="34" charset="0"/>
            </a:rPr>
            <a:t>Dravida</a:t>
          </a:r>
          <a:r>
            <a:rPr lang="id-ID" sz="2400" b="1" dirty="0">
              <a:latin typeface="Arial Narrow" panose="020B0606020202030204" pitchFamily="34" charset="0"/>
            </a:rPr>
            <a:t> dan bangsa</a:t>
          </a:r>
          <a:r>
            <a:rPr lang="en-US" sz="2400" b="1" dirty="0">
              <a:latin typeface="Arial Narrow" panose="020B0606020202030204" pitchFamily="34" charset="0"/>
            </a:rPr>
            <a:t> </a:t>
          </a:r>
          <a:r>
            <a:rPr lang="id-ID" sz="2400" b="1" i="1" dirty="0">
              <a:latin typeface="Arial Narrow" panose="020B0606020202030204" pitchFamily="34" charset="0"/>
            </a:rPr>
            <a:t>Munda</a:t>
          </a:r>
          <a:r>
            <a:rPr lang="id-ID" sz="2400" b="1" dirty="0">
              <a:latin typeface="Arial Narrow" panose="020B0606020202030204" pitchFamily="34" charset="0"/>
            </a:rPr>
            <a:t>.</a:t>
          </a:r>
          <a:endParaRPr lang="id-ID" sz="2400" dirty="0">
            <a:latin typeface="Arial Narrow" panose="020B0606020202030204" pitchFamily="34" charset="0"/>
          </a:endParaRPr>
        </a:p>
      </dgm:t>
    </dgm:pt>
    <dgm:pt modelId="{9A5A9AEE-C138-4304-89BD-692FC9419B88}" type="parTrans" cxnId="{1D7AF438-8D63-43B7-8A6B-80C0A058C0FB}">
      <dgm:prSet/>
      <dgm:spPr/>
      <dgm:t>
        <a:bodyPr/>
        <a:lstStyle/>
        <a:p>
          <a:endParaRPr lang="en-US" sz="1600">
            <a:latin typeface="Arial Narrow" panose="020B0606020202030204" pitchFamily="34" charset="0"/>
          </a:endParaRPr>
        </a:p>
      </dgm:t>
    </dgm:pt>
    <dgm:pt modelId="{3037E660-00A8-433E-A026-16A935E7CD41}" type="sibTrans" cxnId="{1D7AF438-8D63-43B7-8A6B-80C0A058C0FB}">
      <dgm:prSet/>
      <dgm:spPr/>
      <dgm:t>
        <a:bodyPr/>
        <a:lstStyle/>
        <a:p>
          <a:endParaRPr lang="en-US" sz="1600">
            <a:latin typeface="Arial Narrow" panose="020B0606020202030204" pitchFamily="34" charset="0"/>
          </a:endParaRPr>
        </a:p>
      </dgm:t>
    </dgm:pt>
    <dgm:pt modelId="{C7BFF002-DF50-4935-9B1D-A383BE92F852}">
      <dgm:prSet custT="1"/>
      <dgm:spPr/>
      <dgm:t>
        <a:bodyPr/>
        <a:lstStyle/>
        <a:p>
          <a:r>
            <a:rPr lang="id-ID" sz="2400" b="1">
              <a:latin typeface="Arial Narrow" panose="020B0606020202030204" pitchFamily="34" charset="0"/>
            </a:rPr>
            <a:t>Bangsa Dravida disebut juga </a:t>
          </a:r>
          <a:r>
            <a:rPr lang="id-ID" sz="2400" b="1" i="1">
              <a:latin typeface="Arial Narrow" panose="020B0606020202030204" pitchFamily="34" charset="0"/>
            </a:rPr>
            <a:t>Anasah</a:t>
          </a:r>
          <a:r>
            <a:rPr lang="id-ID" sz="2400" b="1">
              <a:latin typeface="Arial Narrow" panose="020B0606020202030204" pitchFamily="34" charset="0"/>
            </a:rPr>
            <a:t> yang berarti berhidung pesek dan </a:t>
          </a:r>
          <a:r>
            <a:rPr lang="id-ID" sz="2400" b="1" i="1">
              <a:latin typeface="Arial Narrow" panose="020B0606020202030204" pitchFamily="34" charset="0"/>
            </a:rPr>
            <a:t>Dasa</a:t>
          </a:r>
          <a:r>
            <a:rPr lang="id-ID" sz="2400" b="1">
              <a:latin typeface="Arial Narrow" panose="020B0606020202030204" pitchFamily="34" charset="0"/>
            </a:rPr>
            <a:t> yang berarti raksasa. </a:t>
          </a:r>
          <a:endParaRPr lang="id-ID" sz="2400">
            <a:latin typeface="Arial Narrow" panose="020B0606020202030204" pitchFamily="34" charset="0"/>
          </a:endParaRPr>
        </a:p>
      </dgm:t>
    </dgm:pt>
    <dgm:pt modelId="{895E9DE9-C930-430C-B3C7-F964D3596990}" type="parTrans" cxnId="{56367451-8B8D-4037-B269-DE08CA580422}">
      <dgm:prSet/>
      <dgm:spPr/>
      <dgm:t>
        <a:bodyPr/>
        <a:lstStyle/>
        <a:p>
          <a:endParaRPr lang="en-US" sz="1600">
            <a:latin typeface="Arial Narrow" panose="020B0606020202030204" pitchFamily="34" charset="0"/>
          </a:endParaRPr>
        </a:p>
      </dgm:t>
    </dgm:pt>
    <dgm:pt modelId="{3EFE9BF2-5F2F-47FB-9F9C-22C0A3C338FF}" type="sibTrans" cxnId="{56367451-8B8D-4037-B269-DE08CA580422}">
      <dgm:prSet/>
      <dgm:spPr/>
      <dgm:t>
        <a:bodyPr/>
        <a:lstStyle/>
        <a:p>
          <a:endParaRPr lang="en-US" sz="1600">
            <a:latin typeface="Arial Narrow" panose="020B0606020202030204" pitchFamily="34" charset="0"/>
          </a:endParaRPr>
        </a:p>
      </dgm:t>
    </dgm:pt>
    <dgm:pt modelId="{685F694E-0587-4546-96AD-14AD876E8499}">
      <dgm:prSet custT="1"/>
      <dgm:spPr/>
      <dgm:t>
        <a:bodyPr/>
        <a:lstStyle/>
        <a:p>
          <a:r>
            <a:rPr lang="id-ID" sz="2400" b="1" dirty="0">
              <a:latin typeface="Arial Narrow" panose="020B0606020202030204" pitchFamily="34" charset="0"/>
            </a:rPr>
            <a:t>Bangsa Aria sendiri termasuk dalam ras </a:t>
          </a:r>
          <a:r>
            <a:rPr lang="id-ID" sz="2400" b="1" i="1" dirty="0">
              <a:latin typeface="Arial Narrow" panose="020B0606020202030204" pitchFamily="34" charset="0"/>
            </a:rPr>
            <a:t>Indo Jerman</a:t>
          </a:r>
          <a:r>
            <a:rPr lang="id-ID" sz="2400" b="1" dirty="0">
              <a:latin typeface="Arial Narrow" panose="020B0606020202030204" pitchFamily="34" charset="0"/>
            </a:rPr>
            <a:t>. </a:t>
          </a:r>
          <a:endParaRPr lang="id-ID" sz="2400" dirty="0">
            <a:latin typeface="Arial Narrow" panose="020B0606020202030204" pitchFamily="34" charset="0"/>
          </a:endParaRPr>
        </a:p>
      </dgm:t>
    </dgm:pt>
    <dgm:pt modelId="{047232D3-2E35-400A-9571-7F80CCADC25B}" type="parTrans" cxnId="{86BEBE24-9020-4D15-926C-E725BCB7F0ED}">
      <dgm:prSet/>
      <dgm:spPr/>
      <dgm:t>
        <a:bodyPr/>
        <a:lstStyle/>
        <a:p>
          <a:endParaRPr lang="en-US" sz="1600">
            <a:latin typeface="Arial Narrow" panose="020B0606020202030204" pitchFamily="34" charset="0"/>
          </a:endParaRPr>
        </a:p>
      </dgm:t>
    </dgm:pt>
    <dgm:pt modelId="{665FFCEA-B170-4847-AADA-EB6A1D094853}" type="sibTrans" cxnId="{86BEBE24-9020-4D15-926C-E725BCB7F0ED}">
      <dgm:prSet/>
      <dgm:spPr/>
      <dgm:t>
        <a:bodyPr/>
        <a:lstStyle/>
        <a:p>
          <a:endParaRPr lang="en-US" sz="1600">
            <a:latin typeface="Arial Narrow" panose="020B0606020202030204" pitchFamily="34" charset="0"/>
          </a:endParaRPr>
        </a:p>
      </dgm:t>
    </dgm:pt>
    <dgm:pt modelId="{BA4B4E4E-2683-4F9E-ABD4-2B5BC3B16CD1}" type="pres">
      <dgm:prSet presAssocID="{F7B05C0D-B659-4452-A096-CA9FB28E5EBE}" presName="linear" presStyleCnt="0">
        <dgm:presLayoutVars>
          <dgm:animLvl val="lvl"/>
          <dgm:resizeHandles val="exact"/>
        </dgm:presLayoutVars>
      </dgm:prSet>
      <dgm:spPr/>
      <dgm:t>
        <a:bodyPr/>
        <a:lstStyle/>
        <a:p>
          <a:endParaRPr lang="en-US"/>
        </a:p>
      </dgm:t>
    </dgm:pt>
    <dgm:pt modelId="{CBD36C6E-C4B7-49CA-B270-09AEF1C3709C}" type="pres">
      <dgm:prSet presAssocID="{25ACADD6-94FE-4630-987B-CE735B19BA80}" presName="parentText" presStyleLbl="node1" presStyleIdx="0" presStyleCnt="3">
        <dgm:presLayoutVars>
          <dgm:chMax val="0"/>
          <dgm:bulletEnabled val="1"/>
        </dgm:presLayoutVars>
      </dgm:prSet>
      <dgm:spPr/>
      <dgm:t>
        <a:bodyPr/>
        <a:lstStyle/>
        <a:p>
          <a:endParaRPr lang="en-US"/>
        </a:p>
      </dgm:t>
    </dgm:pt>
    <dgm:pt modelId="{D4F096BB-C000-4B73-9B9E-76AC85499098}" type="pres">
      <dgm:prSet presAssocID="{3037E660-00A8-433E-A026-16A935E7CD41}" presName="spacer" presStyleCnt="0"/>
      <dgm:spPr/>
    </dgm:pt>
    <dgm:pt modelId="{80FAB9ED-31CA-4FBF-A06D-2B1F0761B42C}" type="pres">
      <dgm:prSet presAssocID="{C7BFF002-DF50-4935-9B1D-A383BE92F852}" presName="parentText" presStyleLbl="node1" presStyleIdx="1" presStyleCnt="3">
        <dgm:presLayoutVars>
          <dgm:chMax val="0"/>
          <dgm:bulletEnabled val="1"/>
        </dgm:presLayoutVars>
      </dgm:prSet>
      <dgm:spPr/>
      <dgm:t>
        <a:bodyPr/>
        <a:lstStyle/>
        <a:p>
          <a:endParaRPr lang="en-US"/>
        </a:p>
      </dgm:t>
    </dgm:pt>
    <dgm:pt modelId="{ACC3B7C0-0FE1-41D4-9024-78C6D90C3BC9}" type="pres">
      <dgm:prSet presAssocID="{3EFE9BF2-5F2F-47FB-9F9C-22C0A3C338FF}" presName="spacer" presStyleCnt="0"/>
      <dgm:spPr/>
    </dgm:pt>
    <dgm:pt modelId="{CB0071E6-D198-4F89-9934-32945BB9A22E}" type="pres">
      <dgm:prSet presAssocID="{685F694E-0587-4546-96AD-14AD876E8499}" presName="parentText" presStyleLbl="node1" presStyleIdx="2" presStyleCnt="3">
        <dgm:presLayoutVars>
          <dgm:chMax val="0"/>
          <dgm:bulletEnabled val="1"/>
        </dgm:presLayoutVars>
      </dgm:prSet>
      <dgm:spPr/>
      <dgm:t>
        <a:bodyPr/>
        <a:lstStyle/>
        <a:p>
          <a:endParaRPr lang="en-US"/>
        </a:p>
      </dgm:t>
    </dgm:pt>
  </dgm:ptLst>
  <dgm:cxnLst>
    <dgm:cxn modelId="{21279B61-CEE8-4A34-8C0B-CC1FA3409903}" type="presOf" srcId="{C7BFF002-DF50-4935-9B1D-A383BE92F852}" destId="{80FAB9ED-31CA-4FBF-A06D-2B1F0761B42C}" srcOrd="0" destOrd="0" presId="urn:microsoft.com/office/officeart/2005/8/layout/vList2"/>
    <dgm:cxn modelId="{1D7AF438-8D63-43B7-8A6B-80C0A058C0FB}" srcId="{F7B05C0D-B659-4452-A096-CA9FB28E5EBE}" destId="{25ACADD6-94FE-4630-987B-CE735B19BA80}" srcOrd="0" destOrd="0" parTransId="{9A5A9AEE-C138-4304-89BD-692FC9419B88}" sibTransId="{3037E660-00A8-433E-A026-16A935E7CD41}"/>
    <dgm:cxn modelId="{1A082F86-CF0E-40FC-AF3C-9D619CD18157}" type="presOf" srcId="{F7B05C0D-B659-4452-A096-CA9FB28E5EBE}" destId="{BA4B4E4E-2683-4F9E-ABD4-2B5BC3B16CD1}" srcOrd="0" destOrd="0" presId="urn:microsoft.com/office/officeart/2005/8/layout/vList2"/>
    <dgm:cxn modelId="{56367451-8B8D-4037-B269-DE08CA580422}" srcId="{F7B05C0D-B659-4452-A096-CA9FB28E5EBE}" destId="{C7BFF002-DF50-4935-9B1D-A383BE92F852}" srcOrd="1" destOrd="0" parTransId="{895E9DE9-C930-430C-B3C7-F964D3596990}" sibTransId="{3EFE9BF2-5F2F-47FB-9F9C-22C0A3C338FF}"/>
    <dgm:cxn modelId="{86BEBE24-9020-4D15-926C-E725BCB7F0ED}" srcId="{F7B05C0D-B659-4452-A096-CA9FB28E5EBE}" destId="{685F694E-0587-4546-96AD-14AD876E8499}" srcOrd="2" destOrd="0" parTransId="{047232D3-2E35-400A-9571-7F80CCADC25B}" sibTransId="{665FFCEA-B170-4847-AADA-EB6A1D094853}"/>
    <dgm:cxn modelId="{B82D0968-0619-4D84-8EA2-A0CED36A26EF}" type="presOf" srcId="{25ACADD6-94FE-4630-987B-CE735B19BA80}" destId="{CBD36C6E-C4B7-49CA-B270-09AEF1C3709C}" srcOrd="0" destOrd="0" presId="urn:microsoft.com/office/officeart/2005/8/layout/vList2"/>
    <dgm:cxn modelId="{4EEB8A78-D337-42CE-9A01-5C18AA6BE21E}" type="presOf" srcId="{685F694E-0587-4546-96AD-14AD876E8499}" destId="{CB0071E6-D198-4F89-9934-32945BB9A22E}" srcOrd="0" destOrd="0" presId="urn:microsoft.com/office/officeart/2005/8/layout/vList2"/>
    <dgm:cxn modelId="{DFDD6756-210D-4F3F-954A-DAC298245C73}" type="presParOf" srcId="{BA4B4E4E-2683-4F9E-ABD4-2B5BC3B16CD1}" destId="{CBD36C6E-C4B7-49CA-B270-09AEF1C3709C}" srcOrd="0" destOrd="0" presId="urn:microsoft.com/office/officeart/2005/8/layout/vList2"/>
    <dgm:cxn modelId="{1AE683AD-DE4F-4401-8714-38633EC31463}" type="presParOf" srcId="{BA4B4E4E-2683-4F9E-ABD4-2B5BC3B16CD1}" destId="{D4F096BB-C000-4B73-9B9E-76AC85499098}" srcOrd="1" destOrd="0" presId="urn:microsoft.com/office/officeart/2005/8/layout/vList2"/>
    <dgm:cxn modelId="{BD09C00C-F058-42EA-88C3-9C9B5E732558}" type="presParOf" srcId="{BA4B4E4E-2683-4F9E-ABD4-2B5BC3B16CD1}" destId="{80FAB9ED-31CA-4FBF-A06D-2B1F0761B42C}" srcOrd="2" destOrd="0" presId="urn:microsoft.com/office/officeart/2005/8/layout/vList2"/>
    <dgm:cxn modelId="{DE8CEC61-CC45-4CA5-AB19-981A7BE0F771}" type="presParOf" srcId="{BA4B4E4E-2683-4F9E-ABD4-2B5BC3B16CD1}" destId="{ACC3B7C0-0FE1-41D4-9024-78C6D90C3BC9}" srcOrd="3" destOrd="0" presId="urn:microsoft.com/office/officeart/2005/8/layout/vList2"/>
    <dgm:cxn modelId="{BA953011-1711-44D8-9523-6521D8AEB6D1}" type="presParOf" srcId="{BA4B4E4E-2683-4F9E-ABD4-2B5BC3B16CD1}" destId="{CB0071E6-D198-4F89-9934-32945BB9A2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6E169-C49D-4BFE-B516-6DBA4C8DC0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79F5780-96E8-4EFD-AB75-0C4BFBD7BDDF}">
      <dgm:prSet/>
      <dgm:spPr/>
      <dgm:t>
        <a:bodyPr/>
        <a:lstStyle/>
        <a:p>
          <a:r>
            <a:rPr lang="id-ID" b="1" dirty="0"/>
            <a:t>Agama </a:t>
          </a:r>
          <a:r>
            <a:rPr lang="en-US" b="1" dirty="0"/>
            <a:t> Hindu </a:t>
          </a:r>
          <a:r>
            <a:rPr lang="id-ID" b="1" dirty="0"/>
            <a:t>merupakan </a:t>
          </a:r>
          <a:r>
            <a:rPr lang="id-ID" b="1" i="1" dirty="0"/>
            <a:t>sinkretisme</a:t>
          </a:r>
          <a:r>
            <a:rPr lang="id-ID" b="1" dirty="0"/>
            <a:t> (percampuran) antara kebudayaan dan kepercayaan bangsa Aria dan bangsa Dravida. </a:t>
          </a:r>
          <a:endParaRPr lang="id-ID" dirty="0"/>
        </a:p>
      </dgm:t>
    </dgm:pt>
    <dgm:pt modelId="{DB618FA3-5FE0-4D20-AFAF-5791B6D57775}" type="parTrans" cxnId="{CB1CB9D2-37AF-42E7-BCC6-F4B3D8AF51ED}">
      <dgm:prSet/>
      <dgm:spPr/>
      <dgm:t>
        <a:bodyPr/>
        <a:lstStyle/>
        <a:p>
          <a:endParaRPr lang="en-US"/>
        </a:p>
      </dgm:t>
    </dgm:pt>
    <dgm:pt modelId="{818A4436-C724-4E25-9761-34153F1D2137}" type="sibTrans" cxnId="{CB1CB9D2-37AF-42E7-BCC6-F4B3D8AF51ED}">
      <dgm:prSet/>
      <dgm:spPr/>
      <dgm:t>
        <a:bodyPr/>
        <a:lstStyle/>
        <a:p>
          <a:endParaRPr lang="en-US"/>
        </a:p>
      </dgm:t>
    </dgm:pt>
    <dgm:pt modelId="{9280A570-2E9D-4809-A235-203D9C12B9F9}">
      <dgm:prSet/>
      <dgm:spPr/>
      <dgm:t>
        <a:bodyPr/>
        <a:lstStyle/>
        <a:p>
          <a:r>
            <a:rPr lang="id-ID" b="1" dirty="0"/>
            <a:t>Aria mempunyai kepercayaan untuk memuja banyak Dewa (</a:t>
          </a:r>
          <a:r>
            <a:rPr lang="id-ID" b="1" i="1" dirty="0"/>
            <a:t>Polytheisme</a:t>
          </a:r>
          <a:r>
            <a:rPr lang="en-US" b="1" i="1" dirty="0"/>
            <a:t>). </a:t>
          </a:r>
          <a:r>
            <a:rPr lang="en-US" b="1" i="1" dirty="0" err="1"/>
            <a:t>Dravida</a:t>
          </a:r>
          <a:r>
            <a:rPr lang="en-US" b="1" i="1" dirty="0"/>
            <a:t> masih memuja roh </a:t>
          </a:r>
          <a:r>
            <a:rPr lang="en-US" b="1" i="1" dirty="0" err="1"/>
            <a:t>nenak</a:t>
          </a:r>
          <a:r>
            <a:rPr lang="en-US" b="1" i="1" dirty="0"/>
            <a:t> moyang.</a:t>
          </a:r>
          <a:endParaRPr lang="id-ID" dirty="0"/>
        </a:p>
      </dgm:t>
    </dgm:pt>
    <dgm:pt modelId="{291116F8-4173-45CC-8D9F-9BC5638FE359}" type="parTrans" cxnId="{EB0C1D1E-B012-4449-8E6F-3B2652C57328}">
      <dgm:prSet/>
      <dgm:spPr/>
      <dgm:t>
        <a:bodyPr/>
        <a:lstStyle/>
        <a:p>
          <a:endParaRPr lang="en-US"/>
        </a:p>
      </dgm:t>
    </dgm:pt>
    <dgm:pt modelId="{F67B22BA-1718-43E8-9B8E-8F619E0E4EB1}" type="sibTrans" cxnId="{EB0C1D1E-B012-4449-8E6F-3B2652C57328}">
      <dgm:prSet/>
      <dgm:spPr/>
      <dgm:t>
        <a:bodyPr/>
        <a:lstStyle/>
        <a:p>
          <a:endParaRPr lang="en-US"/>
        </a:p>
      </dgm:t>
    </dgm:pt>
    <dgm:pt modelId="{CEE71533-2A23-481E-8E3A-F0E7A64453D5}">
      <dgm:prSet/>
      <dgm:spPr/>
      <dgm:t>
        <a:bodyPr/>
        <a:lstStyle/>
        <a:p>
          <a:r>
            <a:rPr lang="id-ID" b="1" dirty="0"/>
            <a:t>Terjadi perpaduan antara budaya Arya dan Dravida yang disebut Kebudayaan Hindu (Hinduisme). </a:t>
          </a:r>
          <a:endParaRPr lang="id-ID" dirty="0"/>
        </a:p>
      </dgm:t>
    </dgm:pt>
    <dgm:pt modelId="{64ED55A2-0149-4D43-9B22-B1928D356860}" type="parTrans" cxnId="{4FF1EC2B-CAB6-4C89-924E-40AFB4D8BD45}">
      <dgm:prSet/>
      <dgm:spPr/>
      <dgm:t>
        <a:bodyPr/>
        <a:lstStyle/>
        <a:p>
          <a:endParaRPr lang="en-US"/>
        </a:p>
      </dgm:t>
    </dgm:pt>
    <dgm:pt modelId="{B2ECF917-0443-4509-A472-400059680F21}" type="sibTrans" cxnId="{4FF1EC2B-CAB6-4C89-924E-40AFB4D8BD45}">
      <dgm:prSet/>
      <dgm:spPr/>
      <dgm:t>
        <a:bodyPr/>
        <a:lstStyle/>
        <a:p>
          <a:endParaRPr lang="en-US"/>
        </a:p>
      </dgm:t>
    </dgm:pt>
    <dgm:pt modelId="{5B900BEB-4FAF-402F-9333-321C2AB801AB}">
      <dgm:prSet/>
      <dgm:spPr/>
      <dgm:t>
        <a:bodyPr/>
        <a:lstStyle/>
        <a:p>
          <a:r>
            <a:rPr lang="id-ID" b="1" dirty="0"/>
            <a:t>Istilah Hindu diperoleh dari nama daerah asal penyebaran agama Hindu yaitu di Lembah Sungai </a:t>
          </a:r>
          <a:r>
            <a:rPr lang="id-ID" b="1" i="1" dirty="0"/>
            <a:t>Indus</a:t>
          </a:r>
          <a:r>
            <a:rPr lang="id-ID" b="1" dirty="0"/>
            <a:t>/</a:t>
          </a:r>
          <a:endParaRPr lang="id-ID" dirty="0"/>
        </a:p>
      </dgm:t>
    </dgm:pt>
    <dgm:pt modelId="{1165B709-D0C7-41D2-90C3-C37E2D3B00B9}" type="parTrans" cxnId="{A6C0D133-84A8-4ABD-9C5D-7A992F8FC9F8}">
      <dgm:prSet/>
      <dgm:spPr/>
      <dgm:t>
        <a:bodyPr/>
        <a:lstStyle/>
        <a:p>
          <a:endParaRPr lang="en-US"/>
        </a:p>
      </dgm:t>
    </dgm:pt>
    <dgm:pt modelId="{8541A9F7-34AB-4A1B-84BE-FB11AC489838}" type="sibTrans" cxnId="{A6C0D133-84A8-4ABD-9C5D-7A992F8FC9F8}">
      <dgm:prSet/>
      <dgm:spPr/>
      <dgm:t>
        <a:bodyPr/>
        <a:lstStyle/>
        <a:p>
          <a:endParaRPr lang="en-US"/>
        </a:p>
      </dgm:t>
    </dgm:pt>
    <dgm:pt modelId="{F012674B-FAFB-4A06-81A8-7161EB0A21FC}" type="pres">
      <dgm:prSet presAssocID="{A7F6E169-C49D-4BFE-B516-6DBA4C8DC0A4}" presName="Name0" presStyleCnt="0">
        <dgm:presLayoutVars>
          <dgm:chMax val="7"/>
          <dgm:chPref val="7"/>
          <dgm:dir/>
        </dgm:presLayoutVars>
      </dgm:prSet>
      <dgm:spPr/>
      <dgm:t>
        <a:bodyPr/>
        <a:lstStyle/>
        <a:p>
          <a:endParaRPr lang="en-US"/>
        </a:p>
      </dgm:t>
    </dgm:pt>
    <dgm:pt modelId="{CCA29478-5253-42A6-8836-19CE5587963B}" type="pres">
      <dgm:prSet presAssocID="{A7F6E169-C49D-4BFE-B516-6DBA4C8DC0A4}" presName="Name1" presStyleCnt="0"/>
      <dgm:spPr/>
    </dgm:pt>
    <dgm:pt modelId="{5263C2D7-BC00-4D28-89F7-5D42BE330949}" type="pres">
      <dgm:prSet presAssocID="{A7F6E169-C49D-4BFE-B516-6DBA4C8DC0A4}" presName="cycle" presStyleCnt="0"/>
      <dgm:spPr/>
    </dgm:pt>
    <dgm:pt modelId="{3E3405BA-B215-4AF1-8682-B2EC89CA3974}" type="pres">
      <dgm:prSet presAssocID="{A7F6E169-C49D-4BFE-B516-6DBA4C8DC0A4}" presName="srcNode" presStyleLbl="node1" presStyleIdx="0" presStyleCnt="4"/>
      <dgm:spPr/>
    </dgm:pt>
    <dgm:pt modelId="{AFEDB92C-387F-4D97-A497-1129C9FC0A78}" type="pres">
      <dgm:prSet presAssocID="{A7F6E169-C49D-4BFE-B516-6DBA4C8DC0A4}" presName="conn" presStyleLbl="parChTrans1D2" presStyleIdx="0" presStyleCnt="1"/>
      <dgm:spPr/>
      <dgm:t>
        <a:bodyPr/>
        <a:lstStyle/>
        <a:p>
          <a:endParaRPr lang="en-US"/>
        </a:p>
      </dgm:t>
    </dgm:pt>
    <dgm:pt modelId="{9776A97C-7EAA-4CE0-BAD1-6D334AFFC2AD}" type="pres">
      <dgm:prSet presAssocID="{A7F6E169-C49D-4BFE-B516-6DBA4C8DC0A4}" presName="extraNode" presStyleLbl="node1" presStyleIdx="0" presStyleCnt="4"/>
      <dgm:spPr/>
    </dgm:pt>
    <dgm:pt modelId="{CED3B959-1040-43F9-B9EC-792CE41E565E}" type="pres">
      <dgm:prSet presAssocID="{A7F6E169-C49D-4BFE-B516-6DBA4C8DC0A4}" presName="dstNode" presStyleLbl="node1" presStyleIdx="0" presStyleCnt="4"/>
      <dgm:spPr/>
    </dgm:pt>
    <dgm:pt modelId="{26BDD3BF-2CA0-4E5F-B699-0B2A07038804}" type="pres">
      <dgm:prSet presAssocID="{D79F5780-96E8-4EFD-AB75-0C4BFBD7BDDF}" presName="text_1" presStyleLbl="node1" presStyleIdx="0" presStyleCnt="4">
        <dgm:presLayoutVars>
          <dgm:bulletEnabled val="1"/>
        </dgm:presLayoutVars>
      </dgm:prSet>
      <dgm:spPr/>
      <dgm:t>
        <a:bodyPr/>
        <a:lstStyle/>
        <a:p>
          <a:endParaRPr lang="en-US"/>
        </a:p>
      </dgm:t>
    </dgm:pt>
    <dgm:pt modelId="{386C4124-AE54-4CBD-A791-01FC8A0A6446}" type="pres">
      <dgm:prSet presAssocID="{D79F5780-96E8-4EFD-AB75-0C4BFBD7BDDF}" presName="accent_1" presStyleCnt="0"/>
      <dgm:spPr/>
    </dgm:pt>
    <dgm:pt modelId="{EC6BE3DF-8EA6-4311-BA99-0E615F71945A}" type="pres">
      <dgm:prSet presAssocID="{D79F5780-96E8-4EFD-AB75-0C4BFBD7BDDF}" presName="accentRepeatNode" presStyleLbl="solidFgAcc1" presStyleIdx="0" presStyleCnt="4"/>
      <dgm:spPr/>
    </dgm:pt>
    <dgm:pt modelId="{B16561E4-8605-4A08-970C-4D54E5F91706}" type="pres">
      <dgm:prSet presAssocID="{9280A570-2E9D-4809-A235-203D9C12B9F9}" presName="text_2" presStyleLbl="node1" presStyleIdx="1" presStyleCnt="4">
        <dgm:presLayoutVars>
          <dgm:bulletEnabled val="1"/>
        </dgm:presLayoutVars>
      </dgm:prSet>
      <dgm:spPr/>
      <dgm:t>
        <a:bodyPr/>
        <a:lstStyle/>
        <a:p>
          <a:endParaRPr lang="en-US"/>
        </a:p>
      </dgm:t>
    </dgm:pt>
    <dgm:pt modelId="{8C4FEE28-5FBE-44E1-BBDE-FBB65C7C11B1}" type="pres">
      <dgm:prSet presAssocID="{9280A570-2E9D-4809-A235-203D9C12B9F9}" presName="accent_2" presStyleCnt="0"/>
      <dgm:spPr/>
    </dgm:pt>
    <dgm:pt modelId="{DD8E02EB-29B5-4B69-AD35-F421CD41C8EC}" type="pres">
      <dgm:prSet presAssocID="{9280A570-2E9D-4809-A235-203D9C12B9F9}" presName="accentRepeatNode" presStyleLbl="solidFgAcc1" presStyleIdx="1" presStyleCnt="4"/>
      <dgm:spPr/>
    </dgm:pt>
    <dgm:pt modelId="{D1E2D262-A997-4A7F-B181-718774E58D6E}" type="pres">
      <dgm:prSet presAssocID="{CEE71533-2A23-481E-8E3A-F0E7A64453D5}" presName="text_3" presStyleLbl="node1" presStyleIdx="2" presStyleCnt="4">
        <dgm:presLayoutVars>
          <dgm:bulletEnabled val="1"/>
        </dgm:presLayoutVars>
      </dgm:prSet>
      <dgm:spPr/>
      <dgm:t>
        <a:bodyPr/>
        <a:lstStyle/>
        <a:p>
          <a:endParaRPr lang="en-US"/>
        </a:p>
      </dgm:t>
    </dgm:pt>
    <dgm:pt modelId="{5DA06EE9-6623-4801-84AB-0397852D7558}" type="pres">
      <dgm:prSet presAssocID="{CEE71533-2A23-481E-8E3A-F0E7A64453D5}" presName="accent_3" presStyleCnt="0"/>
      <dgm:spPr/>
    </dgm:pt>
    <dgm:pt modelId="{44E307AD-E366-41CF-A595-D1B823DE0D0E}" type="pres">
      <dgm:prSet presAssocID="{CEE71533-2A23-481E-8E3A-F0E7A64453D5}" presName="accentRepeatNode" presStyleLbl="solidFgAcc1" presStyleIdx="2" presStyleCnt="4"/>
      <dgm:spPr/>
    </dgm:pt>
    <dgm:pt modelId="{4B14F617-EADD-47CC-8568-628F3DDC1566}" type="pres">
      <dgm:prSet presAssocID="{5B900BEB-4FAF-402F-9333-321C2AB801AB}" presName="text_4" presStyleLbl="node1" presStyleIdx="3" presStyleCnt="4">
        <dgm:presLayoutVars>
          <dgm:bulletEnabled val="1"/>
        </dgm:presLayoutVars>
      </dgm:prSet>
      <dgm:spPr/>
      <dgm:t>
        <a:bodyPr/>
        <a:lstStyle/>
        <a:p>
          <a:endParaRPr lang="en-US"/>
        </a:p>
      </dgm:t>
    </dgm:pt>
    <dgm:pt modelId="{86FD66A7-DB9A-4EC2-ACD4-26DB484F175E}" type="pres">
      <dgm:prSet presAssocID="{5B900BEB-4FAF-402F-9333-321C2AB801AB}" presName="accent_4" presStyleCnt="0"/>
      <dgm:spPr/>
    </dgm:pt>
    <dgm:pt modelId="{26DC2544-B60A-4488-A348-01C14C80AC92}" type="pres">
      <dgm:prSet presAssocID="{5B900BEB-4FAF-402F-9333-321C2AB801AB}" presName="accentRepeatNode" presStyleLbl="solidFgAcc1" presStyleIdx="3" presStyleCnt="4"/>
      <dgm:spPr/>
    </dgm:pt>
  </dgm:ptLst>
  <dgm:cxnLst>
    <dgm:cxn modelId="{375799BA-289F-4903-BE7A-1B6F47553454}" type="presOf" srcId="{818A4436-C724-4E25-9761-34153F1D2137}" destId="{AFEDB92C-387F-4D97-A497-1129C9FC0A78}" srcOrd="0" destOrd="0" presId="urn:microsoft.com/office/officeart/2008/layout/VerticalCurvedList"/>
    <dgm:cxn modelId="{CB1CB9D2-37AF-42E7-BCC6-F4B3D8AF51ED}" srcId="{A7F6E169-C49D-4BFE-B516-6DBA4C8DC0A4}" destId="{D79F5780-96E8-4EFD-AB75-0C4BFBD7BDDF}" srcOrd="0" destOrd="0" parTransId="{DB618FA3-5FE0-4D20-AFAF-5791B6D57775}" sibTransId="{818A4436-C724-4E25-9761-34153F1D2137}"/>
    <dgm:cxn modelId="{55A05DC4-8510-4BFA-B7B5-90023E8AAED0}" type="presOf" srcId="{A7F6E169-C49D-4BFE-B516-6DBA4C8DC0A4}" destId="{F012674B-FAFB-4A06-81A8-7161EB0A21FC}" srcOrd="0" destOrd="0" presId="urn:microsoft.com/office/officeart/2008/layout/VerticalCurvedList"/>
    <dgm:cxn modelId="{EF371776-59E6-4507-B6C0-2DBAD26AF5E9}" type="presOf" srcId="{CEE71533-2A23-481E-8E3A-F0E7A64453D5}" destId="{D1E2D262-A997-4A7F-B181-718774E58D6E}" srcOrd="0" destOrd="0" presId="urn:microsoft.com/office/officeart/2008/layout/VerticalCurvedList"/>
    <dgm:cxn modelId="{A6C0D133-84A8-4ABD-9C5D-7A992F8FC9F8}" srcId="{A7F6E169-C49D-4BFE-B516-6DBA4C8DC0A4}" destId="{5B900BEB-4FAF-402F-9333-321C2AB801AB}" srcOrd="3" destOrd="0" parTransId="{1165B709-D0C7-41D2-90C3-C37E2D3B00B9}" sibTransId="{8541A9F7-34AB-4A1B-84BE-FB11AC489838}"/>
    <dgm:cxn modelId="{E8303169-4EC7-41EA-908D-54A46FD10D07}" type="presOf" srcId="{9280A570-2E9D-4809-A235-203D9C12B9F9}" destId="{B16561E4-8605-4A08-970C-4D54E5F91706}" srcOrd="0" destOrd="0" presId="urn:microsoft.com/office/officeart/2008/layout/VerticalCurvedList"/>
    <dgm:cxn modelId="{2AE693D4-C935-4711-9735-F66E78CD3BF2}" type="presOf" srcId="{5B900BEB-4FAF-402F-9333-321C2AB801AB}" destId="{4B14F617-EADD-47CC-8568-628F3DDC1566}" srcOrd="0" destOrd="0" presId="urn:microsoft.com/office/officeart/2008/layout/VerticalCurvedList"/>
    <dgm:cxn modelId="{4FF1EC2B-CAB6-4C89-924E-40AFB4D8BD45}" srcId="{A7F6E169-C49D-4BFE-B516-6DBA4C8DC0A4}" destId="{CEE71533-2A23-481E-8E3A-F0E7A64453D5}" srcOrd="2" destOrd="0" parTransId="{64ED55A2-0149-4D43-9B22-B1928D356860}" sibTransId="{B2ECF917-0443-4509-A472-400059680F21}"/>
    <dgm:cxn modelId="{EB0C1D1E-B012-4449-8E6F-3B2652C57328}" srcId="{A7F6E169-C49D-4BFE-B516-6DBA4C8DC0A4}" destId="{9280A570-2E9D-4809-A235-203D9C12B9F9}" srcOrd="1" destOrd="0" parTransId="{291116F8-4173-45CC-8D9F-9BC5638FE359}" sibTransId="{F67B22BA-1718-43E8-9B8E-8F619E0E4EB1}"/>
    <dgm:cxn modelId="{0D334855-C9F2-4586-9049-819CB665CB1F}" type="presOf" srcId="{D79F5780-96E8-4EFD-AB75-0C4BFBD7BDDF}" destId="{26BDD3BF-2CA0-4E5F-B699-0B2A07038804}" srcOrd="0" destOrd="0" presId="urn:microsoft.com/office/officeart/2008/layout/VerticalCurvedList"/>
    <dgm:cxn modelId="{E45B97C0-A70D-4414-933F-6B825235BB3A}" type="presParOf" srcId="{F012674B-FAFB-4A06-81A8-7161EB0A21FC}" destId="{CCA29478-5253-42A6-8836-19CE5587963B}" srcOrd="0" destOrd="0" presId="urn:microsoft.com/office/officeart/2008/layout/VerticalCurvedList"/>
    <dgm:cxn modelId="{22B4B9F0-4A99-4A04-A93B-C361C1A0605F}" type="presParOf" srcId="{CCA29478-5253-42A6-8836-19CE5587963B}" destId="{5263C2D7-BC00-4D28-89F7-5D42BE330949}" srcOrd="0" destOrd="0" presId="urn:microsoft.com/office/officeart/2008/layout/VerticalCurvedList"/>
    <dgm:cxn modelId="{96EC0832-6024-4F2B-B1D1-C6A9FCC8A6CB}" type="presParOf" srcId="{5263C2D7-BC00-4D28-89F7-5D42BE330949}" destId="{3E3405BA-B215-4AF1-8682-B2EC89CA3974}" srcOrd="0" destOrd="0" presId="urn:microsoft.com/office/officeart/2008/layout/VerticalCurvedList"/>
    <dgm:cxn modelId="{1C436E57-B7C3-4827-A672-916AECE63A77}" type="presParOf" srcId="{5263C2D7-BC00-4D28-89F7-5D42BE330949}" destId="{AFEDB92C-387F-4D97-A497-1129C9FC0A78}" srcOrd="1" destOrd="0" presId="urn:microsoft.com/office/officeart/2008/layout/VerticalCurvedList"/>
    <dgm:cxn modelId="{44127BD0-DCD5-4664-90D1-E00469B10325}" type="presParOf" srcId="{5263C2D7-BC00-4D28-89F7-5D42BE330949}" destId="{9776A97C-7EAA-4CE0-BAD1-6D334AFFC2AD}" srcOrd="2" destOrd="0" presId="urn:microsoft.com/office/officeart/2008/layout/VerticalCurvedList"/>
    <dgm:cxn modelId="{28B9C06F-C68B-4757-BBF1-1A9E93AC9CA3}" type="presParOf" srcId="{5263C2D7-BC00-4D28-89F7-5D42BE330949}" destId="{CED3B959-1040-43F9-B9EC-792CE41E565E}" srcOrd="3" destOrd="0" presId="urn:microsoft.com/office/officeart/2008/layout/VerticalCurvedList"/>
    <dgm:cxn modelId="{A8EFDA7F-C8E9-4388-8DAE-84D0E38587E1}" type="presParOf" srcId="{CCA29478-5253-42A6-8836-19CE5587963B}" destId="{26BDD3BF-2CA0-4E5F-B699-0B2A07038804}" srcOrd="1" destOrd="0" presId="urn:microsoft.com/office/officeart/2008/layout/VerticalCurvedList"/>
    <dgm:cxn modelId="{96EB2609-99FD-4FA9-83B5-C4B5BB09B7D5}" type="presParOf" srcId="{CCA29478-5253-42A6-8836-19CE5587963B}" destId="{386C4124-AE54-4CBD-A791-01FC8A0A6446}" srcOrd="2" destOrd="0" presId="urn:microsoft.com/office/officeart/2008/layout/VerticalCurvedList"/>
    <dgm:cxn modelId="{F62DA632-0299-4ECD-8835-ED2895CE1CBC}" type="presParOf" srcId="{386C4124-AE54-4CBD-A791-01FC8A0A6446}" destId="{EC6BE3DF-8EA6-4311-BA99-0E615F71945A}" srcOrd="0" destOrd="0" presId="urn:microsoft.com/office/officeart/2008/layout/VerticalCurvedList"/>
    <dgm:cxn modelId="{93AD3BB8-742D-4AC4-A18D-70EFBA2FA60C}" type="presParOf" srcId="{CCA29478-5253-42A6-8836-19CE5587963B}" destId="{B16561E4-8605-4A08-970C-4D54E5F91706}" srcOrd="3" destOrd="0" presId="urn:microsoft.com/office/officeart/2008/layout/VerticalCurvedList"/>
    <dgm:cxn modelId="{3BD566B4-F026-4BEC-94D6-6626779C1DCB}" type="presParOf" srcId="{CCA29478-5253-42A6-8836-19CE5587963B}" destId="{8C4FEE28-5FBE-44E1-BBDE-FBB65C7C11B1}" srcOrd="4" destOrd="0" presId="urn:microsoft.com/office/officeart/2008/layout/VerticalCurvedList"/>
    <dgm:cxn modelId="{5AC60914-E6AE-4AE5-BD01-9537237D3A9D}" type="presParOf" srcId="{8C4FEE28-5FBE-44E1-BBDE-FBB65C7C11B1}" destId="{DD8E02EB-29B5-4B69-AD35-F421CD41C8EC}" srcOrd="0" destOrd="0" presId="urn:microsoft.com/office/officeart/2008/layout/VerticalCurvedList"/>
    <dgm:cxn modelId="{C1C7C316-B03E-453C-BF74-C47531A01FB0}" type="presParOf" srcId="{CCA29478-5253-42A6-8836-19CE5587963B}" destId="{D1E2D262-A997-4A7F-B181-718774E58D6E}" srcOrd="5" destOrd="0" presId="urn:microsoft.com/office/officeart/2008/layout/VerticalCurvedList"/>
    <dgm:cxn modelId="{2CB8AE22-8EA6-4C20-BD53-CCEB324A8D55}" type="presParOf" srcId="{CCA29478-5253-42A6-8836-19CE5587963B}" destId="{5DA06EE9-6623-4801-84AB-0397852D7558}" srcOrd="6" destOrd="0" presId="urn:microsoft.com/office/officeart/2008/layout/VerticalCurvedList"/>
    <dgm:cxn modelId="{036EA29D-6E4D-4081-B8C1-05F1EB202442}" type="presParOf" srcId="{5DA06EE9-6623-4801-84AB-0397852D7558}" destId="{44E307AD-E366-41CF-A595-D1B823DE0D0E}" srcOrd="0" destOrd="0" presId="urn:microsoft.com/office/officeart/2008/layout/VerticalCurvedList"/>
    <dgm:cxn modelId="{F8FACD0B-F2F4-4E2D-B5B5-A900137A2208}" type="presParOf" srcId="{CCA29478-5253-42A6-8836-19CE5587963B}" destId="{4B14F617-EADD-47CC-8568-628F3DDC1566}" srcOrd="7" destOrd="0" presId="urn:microsoft.com/office/officeart/2008/layout/VerticalCurvedList"/>
    <dgm:cxn modelId="{2BE6062A-0192-490C-822B-6031142EF947}" type="presParOf" srcId="{CCA29478-5253-42A6-8836-19CE5587963B}" destId="{86FD66A7-DB9A-4EC2-ACD4-26DB484F175E}" srcOrd="8" destOrd="0" presId="urn:microsoft.com/office/officeart/2008/layout/VerticalCurvedList"/>
    <dgm:cxn modelId="{D704E913-F199-45BC-A874-6B85C2F2ED61}" type="presParOf" srcId="{86FD66A7-DB9A-4EC2-ACD4-26DB484F175E}" destId="{26DC2544-B60A-4488-A348-01C14C80AC9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4FFC03-471E-4F47-BD2D-543F5F49515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397F49C-0839-423F-AA7F-300312034C0E}">
      <dgm:prSet/>
      <dgm:spPr/>
      <dgm:t>
        <a:bodyPr/>
        <a:lstStyle/>
        <a:p>
          <a:r>
            <a:rPr lang="en-US" b="1"/>
            <a:t>A</a:t>
          </a:r>
          <a:r>
            <a:rPr lang="id-ID" b="1"/>
            <a:t>danya dominasi golongan Brahmana atas ajaran dan ritual keagamaan dalam masyarakat India.</a:t>
          </a:r>
          <a:endParaRPr lang="id-ID"/>
        </a:p>
      </dgm:t>
    </dgm:pt>
    <dgm:pt modelId="{5EC3619D-AC44-43E4-BC62-EDD22CE788DB}" type="parTrans" cxnId="{8BDC62B2-860C-41D5-B95A-F880187DFF19}">
      <dgm:prSet/>
      <dgm:spPr/>
      <dgm:t>
        <a:bodyPr/>
        <a:lstStyle/>
        <a:p>
          <a:endParaRPr lang="en-US"/>
        </a:p>
      </dgm:t>
    </dgm:pt>
    <dgm:pt modelId="{537EA58C-6E1B-43FE-80F8-5A8E400604F3}" type="sibTrans" cxnId="{8BDC62B2-860C-41D5-B95A-F880187DFF19}">
      <dgm:prSet/>
      <dgm:spPr/>
      <dgm:t>
        <a:bodyPr/>
        <a:lstStyle/>
        <a:p>
          <a:endParaRPr lang="en-US"/>
        </a:p>
      </dgm:t>
    </dgm:pt>
    <dgm:pt modelId="{25449CDB-6BFD-4ED6-AD4D-DCFC87B6868F}">
      <dgm:prSet/>
      <dgm:spPr/>
      <dgm:t>
        <a:bodyPr/>
        <a:lstStyle/>
        <a:p>
          <a:r>
            <a:rPr lang="id-ID"/>
            <a:t>A</a:t>
          </a:r>
          <a:r>
            <a:rPr lang="id-ID" b="1"/>
            <a:t>danya sistem kasta dalam agama Hindu</a:t>
          </a:r>
          <a:r>
            <a:rPr lang="en-US" b="1"/>
            <a:t>.</a:t>
          </a:r>
          <a:r>
            <a:rPr lang="en-US"/>
            <a:t> </a:t>
          </a:r>
          <a:endParaRPr lang="id-ID"/>
        </a:p>
      </dgm:t>
    </dgm:pt>
    <dgm:pt modelId="{D1ED2218-33EB-4367-857E-D4FD5BFA7A68}" type="parTrans" cxnId="{FDBB4177-48A9-450C-AEE4-6F7B6032C61F}">
      <dgm:prSet/>
      <dgm:spPr/>
      <dgm:t>
        <a:bodyPr/>
        <a:lstStyle/>
        <a:p>
          <a:endParaRPr lang="en-US"/>
        </a:p>
      </dgm:t>
    </dgm:pt>
    <dgm:pt modelId="{5F15151E-316A-4499-928A-92F83D636642}" type="sibTrans" cxnId="{FDBB4177-48A9-450C-AEE4-6F7B6032C61F}">
      <dgm:prSet/>
      <dgm:spPr/>
      <dgm:t>
        <a:bodyPr/>
        <a:lstStyle/>
        <a:p>
          <a:endParaRPr lang="en-US"/>
        </a:p>
      </dgm:t>
    </dgm:pt>
    <dgm:pt modelId="{4C54586B-B17E-4CC8-88E8-6D9A96628BF2}" type="pres">
      <dgm:prSet presAssocID="{BB4FFC03-471E-4F47-BD2D-543F5F495159}" presName="linear" presStyleCnt="0">
        <dgm:presLayoutVars>
          <dgm:animLvl val="lvl"/>
          <dgm:resizeHandles val="exact"/>
        </dgm:presLayoutVars>
      </dgm:prSet>
      <dgm:spPr/>
      <dgm:t>
        <a:bodyPr/>
        <a:lstStyle/>
        <a:p>
          <a:endParaRPr lang="en-US"/>
        </a:p>
      </dgm:t>
    </dgm:pt>
    <dgm:pt modelId="{2C71497C-730E-4944-9490-FC9A9909C000}" type="pres">
      <dgm:prSet presAssocID="{9397F49C-0839-423F-AA7F-300312034C0E}" presName="parentText" presStyleLbl="node1" presStyleIdx="0" presStyleCnt="2">
        <dgm:presLayoutVars>
          <dgm:chMax val="0"/>
          <dgm:bulletEnabled val="1"/>
        </dgm:presLayoutVars>
      </dgm:prSet>
      <dgm:spPr/>
      <dgm:t>
        <a:bodyPr/>
        <a:lstStyle/>
        <a:p>
          <a:endParaRPr lang="en-US"/>
        </a:p>
      </dgm:t>
    </dgm:pt>
    <dgm:pt modelId="{2706E88A-9EED-4026-9AEE-332273F8EA00}" type="pres">
      <dgm:prSet presAssocID="{537EA58C-6E1B-43FE-80F8-5A8E400604F3}" presName="spacer" presStyleCnt="0"/>
      <dgm:spPr/>
    </dgm:pt>
    <dgm:pt modelId="{A8019622-E0E7-4556-960D-D46EE7F2ECA5}" type="pres">
      <dgm:prSet presAssocID="{25449CDB-6BFD-4ED6-AD4D-DCFC87B6868F}" presName="parentText" presStyleLbl="node1" presStyleIdx="1" presStyleCnt="2">
        <dgm:presLayoutVars>
          <dgm:chMax val="0"/>
          <dgm:bulletEnabled val="1"/>
        </dgm:presLayoutVars>
      </dgm:prSet>
      <dgm:spPr/>
      <dgm:t>
        <a:bodyPr/>
        <a:lstStyle/>
        <a:p>
          <a:endParaRPr lang="en-US"/>
        </a:p>
      </dgm:t>
    </dgm:pt>
  </dgm:ptLst>
  <dgm:cxnLst>
    <dgm:cxn modelId="{8BDC62B2-860C-41D5-B95A-F880187DFF19}" srcId="{BB4FFC03-471E-4F47-BD2D-543F5F495159}" destId="{9397F49C-0839-423F-AA7F-300312034C0E}" srcOrd="0" destOrd="0" parTransId="{5EC3619D-AC44-43E4-BC62-EDD22CE788DB}" sibTransId="{537EA58C-6E1B-43FE-80F8-5A8E400604F3}"/>
    <dgm:cxn modelId="{6AF3E50D-5A68-4232-BE0B-6D44392CCF7A}" type="presOf" srcId="{25449CDB-6BFD-4ED6-AD4D-DCFC87B6868F}" destId="{A8019622-E0E7-4556-960D-D46EE7F2ECA5}" srcOrd="0" destOrd="0" presId="urn:microsoft.com/office/officeart/2005/8/layout/vList2"/>
    <dgm:cxn modelId="{56EE7A2D-9208-4EC8-BF48-6BA0A60137F3}" type="presOf" srcId="{BB4FFC03-471E-4F47-BD2D-543F5F495159}" destId="{4C54586B-B17E-4CC8-88E8-6D9A96628BF2}" srcOrd="0" destOrd="0" presId="urn:microsoft.com/office/officeart/2005/8/layout/vList2"/>
    <dgm:cxn modelId="{13718852-23B5-4AB1-B008-DA69A753C7C5}" type="presOf" srcId="{9397F49C-0839-423F-AA7F-300312034C0E}" destId="{2C71497C-730E-4944-9490-FC9A9909C000}" srcOrd="0" destOrd="0" presId="urn:microsoft.com/office/officeart/2005/8/layout/vList2"/>
    <dgm:cxn modelId="{FDBB4177-48A9-450C-AEE4-6F7B6032C61F}" srcId="{BB4FFC03-471E-4F47-BD2D-543F5F495159}" destId="{25449CDB-6BFD-4ED6-AD4D-DCFC87B6868F}" srcOrd="1" destOrd="0" parTransId="{D1ED2218-33EB-4367-857E-D4FD5BFA7A68}" sibTransId="{5F15151E-316A-4499-928A-92F83D636642}"/>
    <dgm:cxn modelId="{950573AD-861D-4791-AE3A-C88EAB177ACC}" type="presParOf" srcId="{4C54586B-B17E-4CC8-88E8-6D9A96628BF2}" destId="{2C71497C-730E-4944-9490-FC9A9909C000}" srcOrd="0" destOrd="0" presId="urn:microsoft.com/office/officeart/2005/8/layout/vList2"/>
    <dgm:cxn modelId="{255C263B-5575-4668-B68F-2C38F0C1F91D}" type="presParOf" srcId="{4C54586B-B17E-4CC8-88E8-6D9A96628BF2}" destId="{2706E88A-9EED-4026-9AEE-332273F8EA00}" srcOrd="1" destOrd="0" presId="urn:microsoft.com/office/officeart/2005/8/layout/vList2"/>
    <dgm:cxn modelId="{476D5875-28EA-48A3-883D-C10850C1FD70}" type="presParOf" srcId="{4C54586B-B17E-4CC8-88E8-6D9A96628BF2}" destId="{A8019622-E0E7-4556-960D-D46EE7F2ECA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36C6E-C4B7-49CA-B270-09AEF1C3709C}">
      <dsp:nvSpPr>
        <dsp:cNvPr id="0" name=""/>
        <dsp:cNvSpPr/>
      </dsp:nvSpPr>
      <dsp:spPr>
        <a:xfrm>
          <a:off x="0" y="235499"/>
          <a:ext cx="10896600" cy="12168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b="1" kern="1200" dirty="0">
              <a:latin typeface="Arial Narrow" panose="020B0606020202030204" pitchFamily="34" charset="0"/>
            </a:rPr>
            <a:t>Agama Hindu tumbuh bersamaan dengan</a:t>
          </a:r>
          <a:r>
            <a:rPr lang="en-US" sz="2400" b="1" kern="1200" dirty="0">
              <a:latin typeface="Arial Narrow" panose="020B0606020202030204" pitchFamily="34" charset="0"/>
            </a:rPr>
            <a:t> k</a:t>
          </a:r>
          <a:r>
            <a:rPr lang="id-ID" sz="2400" b="1" kern="1200" dirty="0">
              <a:latin typeface="Arial Narrow" panose="020B0606020202030204" pitchFamily="34" charset="0"/>
            </a:rPr>
            <a:t>edatangan bangsa </a:t>
          </a:r>
          <a:r>
            <a:rPr lang="id-ID" sz="2400" b="1" i="1" kern="1200" dirty="0">
              <a:latin typeface="Arial Narrow" panose="020B0606020202030204" pitchFamily="34" charset="0"/>
            </a:rPr>
            <a:t>Aria</a:t>
          </a:r>
          <a:r>
            <a:rPr lang="id-ID" sz="2400" b="1" kern="1200" dirty="0">
              <a:latin typeface="Arial Narrow" panose="020B0606020202030204" pitchFamily="34" charset="0"/>
            </a:rPr>
            <a:t> ke Mohenjodaro dan Harappa pada 2000-1500 SM</a:t>
          </a:r>
          <a:r>
            <a:rPr lang="id-ID" sz="2400" b="1" i="1" kern="1200" dirty="0">
              <a:latin typeface="Arial Narrow" panose="020B0606020202030204" pitchFamily="34" charset="0"/>
            </a:rPr>
            <a:t> </a:t>
          </a:r>
          <a:r>
            <a:rPr lang="id-ID" sz="2400" b="1" kern="1200" dirty="0">
              <a:latin typeface="Arial Narrow" panose="020B0606020202030204" pitchFamily="34" charset="0"/>
            </a:rPr>
            <a:t>dan mendesak</a:t>
          </a:r>
          <a:r>
            <a:rPr lang="en-US" sz="2400" b="1" kern="1200" dirty="0">
              <a:latin typeface="Arial Narrow" panose="020B0606020202030204" pitchFamily="34" charset="0"/>
            </a:rPr>
            <a:t> </a:t>
          </a:r>
          <a:r>
            <a:rPr lang="id-ID" sz="2400" b="1" kern="1200" dirty="0">
              <a:latin typeface="Arial Narrow" panose="020B0606020202030204" pitchFamily="34" charset="0"/>
            </a:rPr>
            <a:t>bangsa </a:t>
          </a:r>
          <a:r>
            <a:rPr lang="id-ID" sz="2400" b="1" i="1" kern="1200" dirty="0">
              <a:latin typeface="Arial Narrow" panose="020B0606020202030204" pitchFamily="34" charset="0"/>
            </a:rPr>
            <a:t>Dravida</a:t>
          </a:r>
          <a:r>
            <a:rPr lang="id-ID" sz="2400" b="1" kern="1200" dirty="0">
              <a:latin typeface="Arial Narrow" panose="020B0606020202030204" pitchFamily="34" charset="0"/>
            </a:rPr>
            <a:t> dan bangsa</a:t>
          </a:r>
          <a:r>
            <a:rPr lang="en-US" sz="2400" b="1" kern="1200" dirty="0">
              <a:latin typeface="Arial Narrow" panose="020B0606020202030204" pitchFamily="34" charset="0"/>
            </a:rPr>
            <a:t> </a:t>
          </a:r>
          <a:r>
            <a:rPr lang="id-ID" sz="2400" b="1" i="1" kern="1200" dirty="0">
              <a:latin typeface="Arial Narrow" panose="020B0606020202030204" pitchFamily="34" charset="0"/>
            </a:rPr>
            <a:t>Munda</a:t>
          </a:r>
          <a:r>
            <a:rPr lang="id-ID" sz="2400" b="1" kern="1200" dirty="0">
              <a:latin typeface="Arial Narrow" panose="020B0606020202030204" pitchFamily="34" charset="0"/>
            </a:rPr>
            <a:t>.</a:t>
          </a:r>
          <a:endParaRPr lang="id-ID" sz="2400" kern="1200" dirty="0">
            <a:latin typeface="Arial Narrow" panose="020B0606020202030204" pitchFamily="34" charset="0"/>
          </a:endParaRPr>
        </a:p>
      </dsp:txBody>
      <dsp:txXfrm>
        <a:off x="59399" y="294898"/>
        <a:ext cx="10777802" cy="1098002"/>
      </dsp:txXfrm>
    </dsp:sp>
    <dsp:sp modelId="{80FAB9ED-31CA-4FBF-A06D-2B1F0761B42C}">
      <dsp:nvSpPr>
        <dsp:cNvPr id="0" name=""/>
        <dsp:cNvSpPr/>
      </dsp:nvSpPr>
      <dsp:spPr>
        <a:xfrm>
          <a:off x="0" y="1639500"/>
          <a:ext cx="10896600" cy="12168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b="1" kern="1200">
              <a:latin typeface="Arial Narrow" panose="020B0606020202030204" pitchFamily="34" charset="0"/>
            </a:rPr>
            <a:t>Bangsa Dravida disebut juga </a:t>
          </a:r>
          <a:r>
            <a:rPr lang="id-ID" sz="2400" b="1" i="1" kern="1200">
              <a:latin typeface="Arial Narrow" panose="020B0606020202030204" pitchFamily="34" charset="0"/>
            </a:rPr>
            <a:t>Anasah</a:t>
          </a:r>
          <a:r>
            <a:rPr lang="id-ID" sz="2400" b="1" kern="1200">
              <a:latin typeface="Arial Narrow" panose="020B0606020202030204" pitchFamily="34" charset="0"/>
            </a:rPr>
            <a:t> yang berarti berhidung pesek dan </a:t>
          </a:r>
          <a:r>
            <a:rPr lang="id-ID" sz="2400" b="1" i="1" kern="1200">
              <a:latin typeface="Arial Narrow" panose="020B0606020202030204" pitchFamily="34" charset="0"/>
            </a:rPr>
            <a:t>Dasa</a:t>
          </a:r>
          <a:r>
            <a:rPr lang="id-ID" sz="2400" b="1" kern="1200">
              <a:latin typeface="Arial Narrow" panose="020B0606020202030204" pitchFamily="34" charset="0"/>
            </a:rPr>
            <a:t> yang berarti raksasa. </a:t>
          </a:r>
          <a:endParaRPr lang="id-ID" sz="2400" kern="1200">
            <a:latin typeface="Arial Narrow" panose="020B0606020202030204" pitchFamily="34" charset="0"/>
          </a:endParaRPr>
        </a:p>
      </dsp:txBody>
      <dsp:txXfrm>
        <a:off x="59399" y="1698899"/>
        <a:ext cx="10777802" cy="1098002"/>
      </dsp:txXfrm>
    </dsp:sp>
    <dsp:sp modelId="{CB0071E6-D198-4F89-9934-32945BB9A22E}">
      <dsp:nvSpPr>
        <dsp:cNvPr id="0" name=""/>
        <dsp:cNvSpPr/>
      </dsp:nvSpPr>
      <dsp:spPr>
        <a:xfrm>
          <a:off x="0" y="3043500"/>
          <a:ext cx="10896600" cy="12168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b="1" kern="1200" dirty="0">
              <a:latin typeface="Arial Narrow" panose="020B0606020202030204" pitchFamily="34" charset="0"/>
            </a:rPr>
            <a:t>Bangsa Aria sendiri termasuk dalam ras </a:t>
          </a:r>
          <a:r>
            <a:rPr lang="id-ID" sz="2400" b="1" i="1" kern="1200" dirty="0">
              <a:latin typeface="Arial Narrow" panose="020B0606020202030204" pitchFamily="34" charset="0"/>
            </a:rPr>
            <a:t>Indo Jerman</a:t>
          </a:r>
          <a:r>
            <a:rPr lang="id-ID" sz="2400" b="1" kern="1200" dirty="0">
              <a:latin typeface="Arial Narrow" panose="020B0606020202030204" pitchFamily="34" charset="0"/>
            </a:rPr>
            <a:t>. </a:t>
          </a:r>
          <a:endParaRPr lang="id-ID" sz="2400" kern="1200" dirty="0">
            <a:latin typeface="Arial Narrow" panose="020B0606020202030204" pitchFamily="34" charset="0"/>
          </a:endParaRPr>
        </a:p>
      </dsp:txBody>
      <dsp:txXfrm>
        <a:off x="59399" y="3102899"/>
        <a:ext cx="107778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DB92C-387F-4D97-A497-1129C9FC0A78}">
      <dsp:nvSpPr>
        <dsp:cNvPr id="0" name=""/>
        <dsp:cNvSpPr/>
      </dsp:nvSpPr>
      <dsp:spPr>
        <a:xfrm>
          <a:off x="-5427711" y="-831103"/>
          <a:ext cx="6462806" cy="6462806"/>
        </a:xfrm>
        <a:prstGeom prst="blockArc">
          <a:avLst>
            <a:gd name="adj1" fmla="val 18900000"/>
            <a:gd name="adj2" fmla="val 2700000"/>
            <a:gd name="adj3" fmla="val 33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BDD3BF-2CA0-4E5F-B699-0B2A07038804}">
      <dsp:nvSpPr>
        <dsp:cNvPr id="0" name=""/>
        <dsp:cNvSpPr/>
      </dsp:nvSpPr>
      <dsp:spPr>
        <a:xfrm>
          <a:off x="541895" y="369070"/>
          <a:ext cx="7773283" cy="7385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0800" rIns="50800" bIns="50800" numCol="1" spcCol="1270" anchor="ctr" anchorCtr="0">
          <a:noAutofit/>
        </a:bodyPr>
        <a:lstStyle/>
        <a:p>
          <a:pPr lvl="0" algn="l" defTabSz="889000">
            <a:lnSpc>
              <a:spcPct val="90000"/>
            </a:lnSpc>
            <a:spcBef>
              <a:spcPct val="0"/>
            </a:spcBef>
            <a:spcAft>
              <a:spcPct val="35000"/>
            </a:spcAft>
          </a:pPr>
          <a:r>
            <a:rPr lang="id-ID" sz="2000" b="1" kern="1200" dirty="0"/>
            <a:t>Agama </a:t>
          </a:r>
          <a:r>
            <a:rPr lang="en-US" sz="2000" b="1" kern="1200" dirty="0"/>
            <a:t> Hindu </a:t>
          </a:r>
          <a:r>
            <a:rPr lang="id-ID" sz="2000" b="1" kern="1200" dirty="0"/>
            <a:t>merupakan </a:t>
          </a:r>
          <a:r>
            <a:rPr lang="id-ID" sz="2000" b="1" i="1" kern="1200" dirty="0"/>
            <a:t>sinkretisme</a:t>
          </a:r>
          <a:r>
            <a:rPr lang="id-ID" sz="2000" b="1" kern="1200" dirty="0"/>
            <a:t> (percampuran) antara kebudayaan dan kepercayaan bangsa Aria dan bangsa Dravida. </a:t>
          </a:r>
          <a:endParaRPr lang="id-ID" sz="2000" kern="1200" dirty="0"/>
        </a:p>
      </dsp:txBody>
      <dsp:txXfrm>
        <a:off x="541895" y="369070"/>
        <a:ext cx="7773283" cy="738524"/>
      </dsp:txXfrm>
    </dsp:sp>
    <dsp:sp modelId="{EC6BE3DF-8EA6-4311-BA99-0E615F71945A}">
      <dsp:nvSpPr>
        <dsp:cNvPr id="0" name=""/>
        <dsp:cNvSpPr/>
      </dsp:nvSpPr>
      <dsp:spPr>
        <a:xfrm>
          <a:off x="80318" y="276754"/>
          <a:ext cx="923155" cy="92315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561E4-8605-4A08-970C-4D54E5F91706}">
      <dsp:nvSpPr>
        <dsp:cNvPr id="0" name=""/>
        <dsp:cNvSpPr/>
      </dsp:nvSpPr>
      <dsp:spPr>
        <a:xfrm>
          <a:off x="965308" y="1477048"/>
          <a:ext cx="7349871" cy="7385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0800" rIns="50800" bIns="50800" numCol="1" spcCol="1270" anchor="ctr" anchorCtr="0">
          <a:noAutofit/>
        </a:bodyPr>
        <a:lstStyle/>
        <a:p>
          <a:pPr lvl="0" algn="l" defTabSz="889000">
            <a:lnSpc>
              <a:spcPct val="90000"/>
            </a:lnSpc>
            <a:spcBef>
              <a:spcPct val="0"/>
            </a:spcBef>
            <a:spcAft>
              <a:spcPct val="35000"/>
            </a:spcAft>
          </a:pPr>
          <a:r>
            <a:rPr lang="id-ID" sz="2000" b="1" kern="1200" dirty="0"/>
            <a:t>Aria mempunyai kepercayaan untuk memuja banyak Dewa (</a:t>
          </a:r>
          <a:r>
            <a:rPr lang="id-ID" sz="2000" b="1" i="1" kern="1200" dirty="0"/>
            <a:t>Polytheisme</a:t>
          </a:r>
          <a:r>
            <a:rPr lang="en-US" sz="2000" b="1" i="1" kern="1200" dirty="0"/>
            <a:t>). </a:t>
          </a:r>
          <a:r>
            <a:rPr lang="en-US" sz="2000" b="1" i="1" kern="1200" dirty="0" err="1"/>
            <a:t>Dravida</a:t>
          </a:r>
          <a:r>
            <a:rPr lang="en-US" sz="2000" b="1" i="1" kern="1200" dirty="0"/>
            <a:t> masih memuja roh </a:t>
          </a:r>
          <a:r>
            <a:rPr lang="en-US" sz="2000" b="1" i="1" kern="1200" dirty="0" err="1"/>
            <a:t>nenak</a:t>
          </a:r>
          <a:r>
            <a:rPr lang="en-US" sz="2000" b="1" i="1" kern="1200" dirty="0"/>
            <a:t> moyang.</a:t>
          </a:r>
          <a:endParaRPr lang="id-ID" sz="2000" kern="1200" dirty="0"/>
        </a:p>
      </dsp:txBody>
      <dsp:txXfrm>
        <a:off x="965308" y="1477048"/>
        <a:ext cx="7349871" cy="738524"/>
      </dsp:txXfrm>
    </dsp:sp>
    <dsp:sp modelId="{DD8E02EB-29B5-4B69-AD35-F421CD41C8EC}">
      <dsp:nvSpPr>
        <dsp:cNvPr id="0" name=""/>
        <dsp:cNvSpPr/>
      </dsp:nvSpPr>
      <dsp:spPr>
        <a:xfrm>
          <a:off x="503730" y="1384733"/>
          <a:ext cx="923155" cy="92315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E2D262-A997-4A7F-B181-718774E58D6E}">
      <dsp:nvSpPr>
        <dsp:cNvPr id="0" name=""/>
        <dsp:cNvSpPr/>
      </dsp:nvSpPr>
      <dsp:spPr>
        <a:xfrm>
          <a:off x="965308" y="2585027"/>
          <a:ext cx="7349871" cy="7385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0800" rIns="50800" bIns="50800" numCol="1" spcCol="1270" anchor="ctr" anchorCtr="0">
          <a:noAutofit/>
        </a:bodyPr>
        <a:lstStyle/>
        <a:p>
          <a:pPr lvl="0" algn="l" defTabSz="889000">
            <a:lnSpc>
              <a:spcPct val="90000"/>
            </a:lnSpc>
            <a:spcBef>
              <a:spcPct val="0"/>
            </a:spcBef>
            <a:spcAft>
              <a:spcPct val="35000"/>
            </a:spcAft>
          </a:pPr>
          <a:r>
            <a:rPr lang="id-ID" sz="2000" b="1" kern="1200" dirty="0"/>
            <a:t>Terjadi perpaduan antara budaya Arya dan Dravida yang disebut Kebudayaan Hindu (Hinduisme). </a:t>
          </a:r>
          <a:endParaRPr lang="id-ID" sz="2000" kern="1200" dirty="0"/>
        </a:p>
      </dsp:txBody>
      <dsp:txXfrm>
        <a:off x="965308" y="2585027"/>
        <a:ext cx="7349871" cy="738524"/>
      </dsp:txXfrm>
    </dsp:sp>
    <dsp:sp modelId="{44E307AD-E366-41CF-A595-D1B823DE0D0E}">
      <dsp:nvSpPr>
        <dsp:cNvPr id="0" name=""/>
        <dsp:cNvSpPr/>
      </dsp:nvSpPr>
      <dsp:spPr>
        <a:xfrm>
          <a:off x="503730" y="2492711"/>
          <a:ext cx="923155" cy="92315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4F617-EADD-47CC-8568-628F3DDC1566}">
      <dsp:nvSpPr>
        <dsp:cNvPr id="0" name=""/>
        <dsp:cNvSpPr/>
      </dsp:nvSpPr>
      <dsp:spPr>
        <a:xfrm>
          <a:off x="541895" y="3693005"/>
          <a:ext cx="7773283" cy="7385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50800" rIns="50800" bIns="50800" numCol="1" spcCol="1270" anchor="ctr" anchorCtr="0">
          <a:noAutofit/>
        </a:bodyPr>
        <a:lstStyle/>
        <a:p>
          <a:pPr lvl="0" algn="l" defTabSz="889000">
            <a:lnSpc>
              <a:spcPct val="90000"/>
            </a:lnSpc>
            <a:spcBef>
              <a:spcPct val="0"/>
            </a:spcBef>
            <a:spcAft>
              <a:spcPct val="35000"/>
            </a:spcAft>
          </a:pPr>
          <a:r>
            <a:rPr lang="id-ID" sz="2000" b="1" kern="1200" dirty="0"/>
            <a:t>Istilah Hindu diperoleh dari nama daerah asal penyebaran agama Hindu yaitu di Lembah Sungai </a:t>
          </a:r>
          <a:r>
            <a:rPr lang="id-ID" sz="2000" b="1" i="1" kern="1200" dirty="0"/>
            <a:t>Indus</a:t>
          </a:r>
          <a:r>
            <a:rPr lang="id-ID" sz="2000" b="1" kern="1200" dirty="0"/>
            <a:t>/</a:t>
          </a:r>
          <a:endParaRPr lang="id-ID" sz="2000" kern="1200" dirty="0"/>
        </a:p>
      </dsp:txBody>
      <dsp:txXfrm>
        <a:off x="541895" y="3693005"/>
        <a:ext cx="7773283" cy="738524"/>
      </dsp:txXfrm>
    </dsp:sp>
    <dsp:sp modelId="{26DC2544-B60A-4488-A348-01C14C80AC92}">
      <dsp:nvSpPr>
        <dsp:cNvPr id="0" name=""/>
        <dsp:cNvSpPr/>
      </dsp:nvSpPr>
      <dsp:spPr>
        <a:xfrm>
          <a:off x="80318" y="3600690"/>
          <a:ext cx="923155" cy="92315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1497C-730E-4944-9490-FC9A9909C000}">
      <dsp:nvSpPr>
        <dsp:cNvPr id="0" name=""/>
        <dsp:cNvSpPr/>
      </dsp:nvSpPr>
      <dsp:spPr>
        <a:xfrm>
          <a:off x="0" y="407430"/>
          <a:ext cx="6595872" cy="1559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1" kern="1200"/>
            <a:t>A</a:t>
          </a:r>
          <a:r>
            <a:rPr lang="id-ID" sz="3100" b="1" kern="1200"/>
            <a:t>danya dominasi golongan Brahmana atas ajaran dan ritual keagamaan dalam masyarakat India.</a:t>
          </a:r>
          <a:endParaRPr lang="id-ID" sz="3100" kern="1200"/>
        </a:p>
      </dsp:txBody>
      <dsp:txXfrm>
        <a:off x="76134" y="483564"/>
        <a:ext cx="6443604" cy="1407342"/>
      </dsp:txXfrm>
    </dsp:sp>
    <dsp:sp modelId="{A8019622-E0E7-4556-960D-D46EE7F2ECA5}">
      <dsp:nvSpPr>
        <dsp:cNvPr id="0" name=""/>
        <dsp:cNvSpPr/>
      </dsp:nvSpPr>
      <dsp:spPr>
        <a:xfrm>
          <a:off x="0" y="2056320"/>
          <a:ext cx="6595872" cy="1559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id-ID" sz="3100" kern="1200"/>
            <a:t>A</a:t>
          </a:r>
          <a:r>
            <a:rPr lang="id-ID" sz="3100" b="1" kern="1200"/>
            <a:t>danya sistem kasta dalam agama Hindu</a:t>
          </a:r>
          <a:r>
            <a:rPr lang="en-US" sz="3100" b="1" kern="1200"/>
            <a:t>.</a:t>
          </a:r>
          <a:r>
            <a:rPr lang="en-US" sz="3100" kern="1200"/>
            <a:t> </a:t>
          </a:r>
          <a:endParaRPr lang="id-ID" sz="3100" kern="1200"/>
        </a:p>
      </dsp:txBody>
      <dsp:txXfrm>
        <a:off x="76134" y="2132454"/>
        <a:ext cx="6443604" cy="14073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Oval 5"/>
          <p:cNvSpPr/>
          <p:nvPr/>
        </p:nvSpPr>
        <p:spPr>
          <a:xfrm>
            <a:off x="0" y="0"/>
            <a:ext cx="12192000" cy="4572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8386763"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4960137"/>
            <a:ext cx="7772400" cy="1463040"/>
          </a:xfrm>
        </p:spPr>
        <p:txBody>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lgn="l">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9C1D461-8382-4258-9977-C27DB8021498}" type="slidenum">
              <a:rPr lang="en-US" altLang="id-ID"/>
              <a:pPr/>
              <a:t>‹#›</a:t>
            </a:fld>
            <a:endParaRPr lang="en-US" altLang="id-ID"/>
          </a:p>
        </p:txBody>
      </p:sp>
    </p:spTree>
    <p:extLst>
      <p:ext uri="{BB962C8B-B14F-4D97-AF65-F5344CB8AC3E}">
        <p14:creationId xmlns:p14="http://schemas.microsoft.com/office/powerpoint/2010/main" val="343191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D900D9-7B25-4E1C-9818-0C1C0E8D61AF}" type="slidenum">
              <a:rPr lang="en-US" altLang="id-ID"/>
              <a:pPr/>
              <a:t>‹#›</a:t>
            </a:fld>
            <a:endParaRPr lang="en-US" altLang="id-ID"/>
          </a:p>
        </p:txBody>
      </p:sp>
    </p:spTree>
    <p:extLst>
      <p:ext uri="{BB962C8B-B14F-4D97-AF65-F5344CB8AC3E}">
        <p14:creationId xmlns:p14="http://schemas.microsoft.com/office/powerpoint/2010/main" val="40003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BF44E29-08C4-4DCA-95B6-0BE1045A2444}" type="slidenum">
              <a:rPr lang="en-US" altLang="id-ID"/>
              <a:pPr/>
              <a:t>‹#›</a:t>
            </a:fld>
            <a:endParaRPr lang="en-US" altLang="id-ID"/>
          </a:p>
        </p:txBody>
      </p:sp>
    </p:spTree>
    <p:extLst>
      <p:ext uri="{BB962C8B-B14F-4D97-AF65-F5344CB8AC3E}">
        <p14:creationId xmlns:p14="http://schemas.microsoft.com/office/powerpoint/2010/main" val="26392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706ADC-788F-430D-8F49-E3E362AE26BD}" type="slidenum">
              <a:rPr lang="en-US" altLang="id-ID"/>
              <a:pPr/>
              <a:t>‹#›</a:t>
            </a:fld>
            <a:endParaRPr lang="en-US" altLang="id-ID"/>
          </a:p>
        </p:txBody>
      </p:sp>
    </p:spTree>
    <p:extLst>
      <p:ext uri="{BB962C8B-B14F-4D97-AF65-F5344CB8AC3E}">
        <p14:creationId xmlns:p14="http://schemas.microsoft.com/office/powerpoint/2010/main" val="313700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Oval 5"/>
          <p:cNvSpPr/>
          <p:nvPr/>
        </p:nvSpPr>
        <p:spPr>
          <a:xfrm>
            <a:off x="0" y="0"/>
            <a:ext cx="12192000" cy="4572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8386763"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7"/>
            <a:ext cx="7772400" cy="1463040"/>
          </a:xfrm>
        </p:spPr>
        <p:txBody>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F58C722-E926-4077-8306-1B7636A0E328}" type="slidenum">
              <a:rPr lang="en-US" altLang="id-ID"/>
              <a:pPr/>
              <a:t>‹#›</a:t>
            </a:fld>
            <a:endParaRPr lang="en-US" altLang="id-ID"/>
          </a:p>
        </p:txBody>
      </p:sp>
    </p:spTree>
    <p:extLst>
      <p:ext uri="{BB962C8B-B14F-4D97-AF65-F5344CB8AC3E}">
        <p14:creationId xmlns:p14="http://schemas.microsoft.com/office/powerpoint/2010/main" val="220594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1BA1D25-22E1-471B-ADA2-055A6707F1B0}" type="slidenum">
              <a:rPr lang="en-US" altLang="id-ID"/>
              <a:pPr/>
              <a:t>‹#›</a:t>
            </a:fld>
            <a:endParaRPr lang="en-US" altLang="id-ID"/>
          </a:p>
        </p:txBody>
      </p:sp>
    </p:spTree>
    <p:extLst>
      <p:ext uri="{BB962C8B-B14F-4D97-AF65-F5344CB8AC3E}">
        <p14:creationId xmlns:p14="http://schemas.microsoft.com/office/powerpoint/2010/main" val="268509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B353530-BF8C-49D4-AF9E-14839266D247}" type="slidenum">
              <a:rPr lang="en-US" altLang="id-ID"/>
              <a:pPr/>
              <a:t>‹#›</a:t>
            </a:fld>
            <a:endParaRPr lang="en-US" altLang="id-ID"/>
          </a:p>
        </p:txBody>
      </p:sp>
    </p:spTree>
    <p:extLst>
      <p:ext uri="{BB962C8B-B14F-4D97-AF65-F5344CB8AC3E}">
        <p14:creationId xmlns:p14="http://schemas.microsoft.com/office/powerpoint/2010/main" val="112572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B74A556-A531-4249-9AC8-69B687D128CD}" type="slidenum">
              <a:rPr lang="en-US" altLang="id-ID"/>
              <a:pPr/>
              <a:t>‹#›</a:t>
            </a:fld>
            <a:endParaRPr lang="en-US" altLang="id-ID"/>
          </a:p>
        </p:txBody>
      </p:sp>
    </p:spTree>
    <p:extLst>
      <p:ext uri="{BB962C8B-B14F-4D97-AF65-F5344CB8AC3E}">
        <p14:creationId xmlns:p14="http://schemas.microsoft.com/office/powerpoint/2010/main" val="56608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6B8DAA4C-CE1C-4D61-AFA6-22BDD08764DE}" type="slidenum">
              <a:rPr lang="en-US" altLang="id-ID"/>
              <a:pPr/>
              <a:t>‹#›</a:t>
            </a:fld>
            <a:endParaRPr lang="en-US" altLang="id-ID"/>
          </a:p>
        </p:txBody>
      </p:sp>
    </p:spTree>
    <p:extLst>
      <p:ext uri="{BB962C8B-B14F-4D97-AF65-F5344CB8AC3E}">
        <p14:creationId xmlns:p14="http://schemas.microsoft.com/office/powerpoint/2010/main" val="299238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32EDA7-8799-4776-B945-116CBFA7FAEE}" type="slidenum">
              <a:rPr lang="en-US" altLang="id-ID"/>
              <a:pPr/>
              <a:t>‹#›</a:t>
            </a:fld>
            <a:endParaRPr lang="en-US" altLang="id-ID"/>
          </a:p>
        </p:txBody>
      </p:sp>
    </p:spTree>
    <p:extLst>
      <p:ext uri="{BB962C8B-B14F-4D97-AF65-F5344CB8AC3E}">
        <p14:creationId xmlns:p14="http://schemas.microsoft.com/office/powerpoint/2010/main" val="106718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034E359F-6E0A-4ACB-BBAD-B5AB71D312E7}" type="slidenum">
              <a:rPr lang="en-US" altLang="id-ID"/>
              <a:pPr/>
              <a:t>‹#›</a:t>
            </a:fld>
            <a:endParaRPr lang="en-US" altLang="id-ID"/>
          </a:p>
        </p:txBody>
      </p:sp>
    </p:spTree>
    <p:extLst>
      <p:ext uri="{BB962C8B-B14F-4D97-AF65-F5344CB8AC3E}">
        <p14:creationId xmlns:p14="http://schemas.microsoft.com/office/powerpoint/2010/main" val="312638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noChangeArrowheads="1"/>
          </p:cNvSpPr>
          <p:nvPr>
            <p:ph type="body" idx="1"/>
          </p:nvPr>
        </p:nvSpPr>
        <p:spPr bwMode="auto">
          <a:xfrm>
            <a:off x="1023938" y="2286000"/>
            <a:ext cx="972026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id-ID" smtClean="0"/>
              <a:t>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eaLnBrk="1" fontAlgn="auto" hangingPunct="1">
              <a:spcBef>
                <a:spcPts val="0"/>
              </a:spcBef>
              <a:spcAft>
                <a:spcPts val="0"/>
              </a:spcAft>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0D0D0D"/>
                </a:solidFill>
                <a:latin typeface="Tw Cen MT Condensed" pitchFamily="34" charset="0"/>
              </a:defRPr>
            </a:lvl1pPr>
          </a:lstStyle>
          <a:p>
            <a:fld id="{3A341FF0-2104-4FBF-96FF-DD664B5FE934}" type="slidenum">
              <a:rPr lang="en-US" altLang="id-ID"/>
              <a:pPr/>
              <a:t>‹#›</a:t>
            </a:fld>
            <a:endParaRPr lang="en-US" altLang="id-ID"/>
          </a:p>
        </p:txBody>
      </p:sp>
      <p:cxnSp>
        <p:nvCxnSpPr>
          <p:cNvPr id="7" name="Straight Connector 6"/>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79" r:id="rId1"/>
    <p:sldLayoutId id="2147483773" r:id="rId2"/>
    <p:sldLayoutId id="2147483780" r:id="rId3"/>
    <p:sldLayoutId id="2147483774" r:id="rId4"/>
    <p:sldLayoutId id="2147483775" r:id="rId5"/>
    <p:sldLayoutId id="2147483776" r:id="rId6"/>
    <p:sldLayoutId id="2147483781" r:id="rId7"/>
    <p:sldLayoutId id="2147483777" r:id="rId8"/>
    <p:sldLayoutId id="2147483782" r:id="rId9"/>
    <p:sldLayoutId id="2147483778" r:id="rId10"/>
    <p:sldLayoutId id="2147483783" r:id="rId11"/>
  </p:sldLayoutIdLst>
  <p:txStyles>
    <p:titleStyle>
      <a:lvl1pPr algn="l" rtl="0" eaLnBrk="0" fontAlgn="base" hangingPunct="0">
        <a:lnSpc>
          <a:spcPct val="80000"/>
        </a:lnSpc>
        <a:spcBef>
          <a:spcPct val="0"/>
        </a:spcBef>
        <a:spcAft>
          <a:spcPct val="0"/>
        </a:spcAft>
        <a:defRPr sz="50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50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50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50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13" indent="-136525" algn="l" rtl="0" eaLnBrk="0" fontAlgn="base" hangingPunct="0">
        <a:lnSpc>
          <a:spcPct val="90000"/>
        </a:lnSpc>
        <a:spcBef>
          <a:spcPts val="200"/>
        </a:spcBef>
        <a:spcAft>
          <a:spcPts val="400"/>
        </a:spcAft>
        <a:buClr>
          <a:schemeClr val="accent1"/>
        </a:buClr>
        <a:buFont typeface="Wingdings 3" pitchFamily="18" charset="2"/>
        <a:buChar char=""/>
        <a:defRPr kern="1200">
          <a:solidFill>
            <a:schemeClr val="tx1"/>
          </a:solidFill>
          <a:latin typeface="+mn-lt"/>
          <a:ea typeface="+mn-ea"/>
          <a:cs typeface="+mn-cs"/>
        </a:defRPr>
      </a:lvl2pPr>
      <a:lvl3pPr marL="447675" indent="-136525" algn="l" rtl="0" eaLnBrk="0" fontAlgn="base" hangingPunct="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3725" indent="-136525" algn="l" rtl="0" eaLnBrk="0" fontAlgn="base" hangingPunct="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6288" indent="-136525" algn="l" rtl="0" eaLnBrk="0" fontAlgn="base" hangingPunct="0">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5257800"/>
            <a:ext cx="7772400" cy="1470025"/>
          </a:xfrm>
        </p:spPr>
        <p:txBody>
          <a:bodyPr/>
          <a:lstStyle/>
          <a:p>
            <a:pPr eaLnBrk="1" fontAlgn="auto" hangingPunct="1">
              <a:spcAft>
                <a:spcPts val="0"/>
              </a:spcAft>
              <a:defRPr/>
            </a:pPr>
            <a:r>
              <a:rPr lang="en-US" altLang="id-ID" sz="4800" dirty="0">
                <a:solidFill>
                  <a:schemeClr val="tx1">
                    <a:lumMod val="95000"/>
                    <a:lumOff val="5000"/>
                  </a:schemeClr>
                </a:solidFill>
              </a:rPr>
              <a:t>AGAMA HINDU-BUDHA</a:t>
            </a:r>
            <a:r>
              <a:rPr lang="en-US" altLang="id-ID" sz="4000" dirty="0">
                <a:solidFill>
                  <a:schemeClr val="tx1">
                    <a:lumMod val="95000"/>
                    <a:lumOff val="5000"/>
                  </a:schemeClr>
                </a:solidFill>
              </a:rPr>
              <a:t/>
            </a:r>
            <a:br>
              <a:rPr lang="en-US" altLang="id-ID" sz="4000" dirty="0">
                <a:solidFill>
                  <a:schemeClr val="tx1">
                    <a:lumMod val="95000"/>
                    <a:lumOff val="5000"/>
                  </a:schemeClr>
                </a:solidFill>
              </a:rPr>
            </a:br>
            <a:endParaRPr lang="en-US" altLang="id-ID" sz="4000" dirty="0">
              <a:solidFill>
                <a:schemeClr val="tx1">
                  <a:lumMod val="95000"/>
                  <a:lumOff val="5000"/>
                </a:schemeClr>
              </a:solidFill>
            </a:endParaRPr>
          </a:p>
        </p:txBody>
      </p:sp>
      <p:sp>
        <p:nvSpPr>
          <p:cNvPr id="3" name="Rectangle 3"/>
          <p:cNvSpPr txBox="1">
            <a:spLocks noChangeArrowheads="1"/>
          </p:cNvSpPr>
          <p:nvPr/>
        </p:nvSpPr>
        <p:spPr bwMode="auto">
          <a:xfrm>
            <a:off x="8534400" y="5335588"/>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200">
                <a:solidFill>
                  <a:schemeClr val="tx1"/>
                </a:solidFill>
                <a:latin typeface="Tw Cen MT" pitchFamily="34" charset="0"/>
              </a:defRPr>
            </a:lvl1pPr>
            <a:lvl2pPr>
              <a:defRPr>
                <a:solidFill>
                  <a:schemeClr val="tx1"/>
                </a:solidFill>
                <a:latin typeface="Tw Cen MT" pitchFamily="34" charset="0"/>
              </a:defRPr>
            </a:lvl2pPr>
            <a:lvl3pPr>
              <a:defRPr sz="14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marL="1233488" indent="-136525" eaLnBrk="0" fontAlgn="base" hangingPunct="0">
              <a:defRPr sz="1400">
                <a:solidFill>
                  <a:schemeClr val="tx1"/>
                </a:solidFill>
                <a:latin typeface="Tw Cen MT" pitchFamily="34" charset="0"/>
              </a:defRPr>
            </a:lvl6pPr>
            <a:lvl7pPr marL="1690688" indent="-136525" eaLnBrk="0" fontAlgn="base" hangingPunct="0">
              <a:defRPr sz="1400">
                <a:solidFill>
                  <a:schemeClr val="tx1"/>
                </a:solidFill>
                <a:latin typeface="Tw Cen MT" pitchFamily="34" charset="0"/>
              </a:defRPr>
            </a:lvl7pPr>
            <a:lvl8pPr marL="2147888" indent="-136525" eaLnBrk="0" fontAlgn="base" hangingPunct="0">
              <a:defRPr sz="1400">
                <a:solidFill>
                  <a:schemeClr val="tx1"/>
                </a:solidFill>
                <a:latin typeface="Tw Cen MT" pitchFamily="34" charset="0"/>
              </a:defRPr>
            </a:lvl8pPr>
            <a:lvl9pPr marL="2605088" indent="-136525" eaLnBrk="0" fontAlgn="base" hangingPunct="0">
              <a:defRPr sz="1400">
                <a:solidFill>
                  <a:schemeClr val="tx1"/>
                </a:solidFill>
                <a:latin typeface="Tw Cen MT" pitchFamily="34" charset="0"/>
              </a:defRPr>
            </a:lvl9pPr>
          </a:lstStyle>
          <a:p>
            <a:pPr defTabSz="914400" eaLnBrk="1" hangingPunct="1">
              <a:lnSpc>
                <a:spcPct val="80000"/>
              </a:lnSpc>
              <a:spcAft>
                <a:spcPts val="200"/>
              </a:spcAft>
              <a:buClr>
                <a:schemeClr val="accent1"/>
              </a:buClr>
              <a:buSzPct val="100000"/>
            </a:pPr>
            <a:r>
              <a:rPr lang="en-US" altLang="id-ID" sz="1800" b="1">
                <a:solidFill>
                  <a:srgbClr val="0D0D0D"/>
                </a:solidFill>
              </a:rPr>
              <a:t>S</a:t>
            </a:r>
            <a:r>
              <a:rPr lang="id-ID" altLang="id-ID" sz="1800" b="1">
                <a:solidFill>
                  <a:srgbClr val="0D0D0D"/>
                </a:solidFill>
              </a:rPr>
              <a:t>ejarah Indonesia</a:t>
            </a:r>
            <a:endParaRPr lang="en-US" altLang="id-ID" sz="1800" b="1">
              <a:solidFill>
                <a:srgbClr val="0D0D0D"/>
              </a:solidFill>
            </a:endParaRPr>
          </a:p>
          <a:p>
            <a:pPr defTabSz="914400" eaLnBrk="1" hangingPunct="1">
              <a:lnSpc>
                <a:spcPct val="80000"/>
              </a:lnSpc>
              <a:spcAft>
                <a:spcPts val="200"/>
              </a:spcAft>
              <a:buClr>
                <a:schemeClr val="accent1"/>
              </a:buClr>
              <a:buSzPct val="100000"/>
            </a:pPr>
            <a:r>
              <a:rPr lang="en-US" altLang="id-ID" sz="1800" b="1">
                <a:solidFill>
                  <a:srgbClr val="0D0D0D"/>
                </a:solidFill>
              </a:rPr>
              <a:t>Idris Surya Pratama Silaban.S.Pd</a:t>
            </a:r>
          </a:p>
        </p:txBody>
      </p:sp>
      <p:pic>
        <p:nvPicPr>
          <p:cNvPr id="7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682942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l="13715" r="22285" b="11978"/>
          <a:stretch>
            <a:fillRect/>
          </a:stretch>
        </p:blipFill>
        <p:spPr bwMode="auto">
          <a:xfrm>
            <a:off x="6248400" y="-17463"/>
            <a:ext cx="594360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990600" y="914400"/>
            <a:ext cx="10820400" cy="5410200"/>
          </a:xfrm>
        </p:spPr>
        <p:txBody>
          <a:bodyPr/>
          <a:lstStyle/>
          <a:p>
            <a:pPr eaLnBrk="1" hangingPunct="1">
              <a:lnSpc>
                <a:spcPct val="80000"/>
              </a:lnSpc>
              <a:buFontTx/>
              <a:buNone/>
            </a:pPr>
            <a:r>
              <a:rPr lang="en-US" altLang="id-ID" sz="2400" smtClean="0"/>
              <a:t>      </a:t>
            </a:r>
            <a:r>
              <a:rPr lang="en-US" altLang="id-ID" sz="2800" smtClean="0"/>
              <a:t>B</a:t>
            </a:r>
            <a:r>
              <a:rPr lang="id-ID" altLang="id-ID" sz="2800" smtClean="0"/>
              <a:t>agi Sidharta kehidupan adalah suatu “</a:t>
            </a:r>
            <a:r>
              <a:rPr lang="id-ID" altLang="id-ID" sz="2800" b="1" i="1" smtClean="0"/>
              <a:t>PENDERITAAN</a:t>
            </a:r>
            <a:r>
              <a:rPr lang="id-ID" altLang="id-ID" sz="2800" smtClean="0"/>
              <a:t>”. Oleh karena itu manusia harus dapat menghindarkan diri dari penderitaan (samsara), dan demi mencari cara atau jalan untuk membebaskan diri dari penderitaan guna mencapai kesempurnaan maka beliau meninggalkan istana dengan segala kemewahannya melakukan meditasi tepatnya di bawah pohon Bodhi di daerah Bodh Gaya. Dalam meditasinya tersebut akhirnya Sidharta memperoleh penerangan agung dan saat itulah terlahir/ tercipta agama Budha. </a:t>
            </a:r>
            <a:endParaRPr lang="en-US" altLang="id-ID" sz="2800" smtClean="0"/>
          </a:p>
          <a:p>
            <a:pPr eaLnBrk="1" hangingPunct="1">
              <a:lnSpc>
                <a:spcPct val="80000"/>
              </a:lnSpc>
              <a:buFontTx/>
              <a:buNone/>
            </a:pPr>
            <a:r>
              <a:rPr lang="en-US" altLang="id-ID" sz="2800" smtClean="0"/>
              <a:t>     </a:t>
            </a:r>
          </a:p>
          <a:p>
            <a:pPr eaLnBrk="1" hangingPunct="1">
              <a:lnSpc>
                <a:spcPct val="80000"/>
              </a:lnSpc>
              <a:buFontTx/>
              <a:buNone/>
            </a:pPr>
            <a:r>
              <a:rPr lang="en-US" altLang="id-ID" sz="2800" smtClean="0"/>
              <a:t>     </a:t>
            </a:r>
            <a:r>
              <a:rPr lang="id-ID" altLang="id-ID" sz="2800" smtClean="0"/>
              <a:t>Agama Budha lahir sebagai upaya pengolahan pemikiran dan pengolahan diri Sidharta sehingga menemukan cara yang terbaik bagi manusia agar dapat terbebas dari penderitaan di dunia sehingga dapat mencapai kesempurnaan (nirwana) dan berharap tidak akan terlahir kembali di dunia untuk merasakan penderitaan yang sama.</a:t>
            </a:r>
            <a:endParaRPr lang="en-US" altLang="id-ID" sz="28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7543800" y="1952625"/>
            <a:ext cx="4038600" cy="4022725"/>
          </a:xfrm>
        </p:spPr>
        <p:txBody>
          <a:bodyPr/>
          <a:lstStyle/>
          <a:p>
            <a:pPr eaLnBrk="1" hangingPunct="1">
              <a:buFontTx/>
              <a:buNone/>
            </a:pPr>
            <a:r>
              <a:rPr lang="en-US" altLang="id-ID" sz="3200" b="1" smtClean="0"/>
              <a:t> </a:t>
            </a:r>
            <a:r>
              <a:rPr lang="id-ID" altLang="id-ID" sz="3200" b="1" smtClean="0"/>
              <a:t>Ajaran agama Budha dibukukan dalam kitab Tripitaka</a:t>
            </a:r>
            <a:r>
              <a:rPr lang="en-US" altLang="id-ID" sz="3200" b="1" smtClean="0"/>
              <a:t> </a:t>
            </a:r>
            <a:r>
              <a:rPr lang="id-ID" altLang="id-ID" sz="3200" b="1" smtClean="0"/>
              <a:t>(dari bahasa Sansekerta </a:t>
            </a:r>
            <a:r>
              <a:rPr lang="id-ID" altLang="id-ID" sz="3200" b="1" i="1" smtClean="0"/>
              <a:t>Tri </a:t>
            </a:r>
            <a:r>
              <a:rPr lang="id-ID" altLang="id-ID" sz="3200" b="1" smtClean="0"/>
              <a:t>artinya tiga dan </a:t>
            </a:r>
            <a:r>
              <a:rPr lang="id-ID" altLang="id-ID" sz="3200" b="1" i="1" smtClean="0"/>
              <a:t>pitaka</a:t>
            </a:r>
            <a:r>
              <a:rPr lang="id-ID" altLang="id-ID" sz="3200" b="1" smtClean="0"/>
              <a:t> artinya keranjang).</a:t>
            </a:r>
            <a:r>
              <a:rPr lang="id-ID" altLang="id-ID" sz="3200" smtClean="0"/>
              <a:t> </a:t>
            </a:r>
            <a:endParaRPr lang="en-US" altLang="id-ID" sz="3200" smtClean="0"/>
          </a:p>
        </p:txBody>
      </p:sp>
      <p:sp>
        <p:nvSpPr>
          <p:cNvPr id="17411" name="Rectangle 1"/>
          <p:cNvSpPr>
            <a:spLocks noChangeArrowheads="1"/>
          </p:cNvSpPr>
          <p:nvPr/>
        </p:nvSpPr>
        <p:spPr bwMode="auto">
          <a:xfrm>
            <a:off x="1023938" y="838200"/>
            <a:ext cx="2857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d-ID" altLang="id-ID" sz="4400" b="1"/>
              <a:t>KITAB SUCI</a:t>
            </a:r>
            <a:endParaRPr lang="id-ID" altLang="id-ID" sz="4400"/>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51075"/>
            <a:ext cx="63627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id-ID" altLang="id-ID" sz="2800" b="1">
                <a:solidFill>
                  <a:schemeClr val="tx1">
                    <a:lumMod val="95000"/>
                    <a:lumOff val="5000"/>
                  </a:schemeClr>
                </a:solidFill>
              </a:rPr>
              <a:t>4 tempat yang dianggap suci oleh umat Budha</a:t>
            </a:r>
            <a:r>
              <a:rPr lang="id-ID" altLang="id-ID" sz="4000">
                <a:solidFill>
                  <a:schemeClr val="tx1">
                    <a:lumMod val="95000"/>
                    <a:lumOff val="5000"/>
                  </a:schemeClr>
                </a:solidFill>
              </a:rPr>
              <a:t> </a:t>
            </a:r>
            <a:endParaRPr lang="en-US" altLang="id-ID" sz="4000">
              <a:solidFill>
                <a:schemeClr val="tx1">
                  <a:lumMod val="95000"/>
                  <a:lumOff val="5000"/>
                </a:schemeClr>
              </a:solidFill>
            </a:endParaRPr>
          </a:p>
        </p:txBody>
      </p:sp>
      <p:sp>
        <p:nvSpPr>
          <p:cNvPr id="25603" name="Rectangle 3"/>
          <p:cNvSpPr>
            <a:spLocks noGrp="1" noChangeArrowheads="1"/>
          </p:cNvSpPr>
          <p:nvPr>
            <p:ph idx="1"/>
          </p:nvPr>
        </p:nvSpPr>
        <p:spPr>
          <a:xfrm>
            <a:off x="7134225" y="2132013"/>
            <a:ext cx="4937125" cy="4287837"/>
          </a:xfrm>
          <a:solidFill>
            <a:schemeClr val="bg2"/>
          </a:solidFill>
        </p:spPr>
        <p:txBody>
          <a:bodyPr rtlCol="0">
            <a:normAutofit fontScale="92500" lnSpcReduction="10000"/>
          </a:bodyPr>
          <a:lstStyle/>
          <a:p>
            <a:pPr marL="91440" indent="-91440" eaLnBrk="1" fontAlgn="auto" hangingPunct="1">
              <a:lnSpc>
                <a:spcPct val="80000"/>
              </a:lnSpc>
              <a:defRPr/>
            </a:pPr>
            <a:r>
              <a:rPr lang="id-ID" altLang="id-ID" sz="2800" b="1" i="1" dirty="0"/>
              <a:t>Taman Lumbini</a:t>
            </a:r>
            <a:r>
              <a:rPr lang="id-ID" altLang="id-ID" sz="2800" b="1" dirty="0"/>
              <a:t> di Kapilawastu sebagai tempat kelahiran Sidharta (563 SM). Sementara itu masa kecil Sidharta di lewatkan di daerah Kapilawastu tersebut</a:t>
            </a:r>
            <a:r>
              <a:rPr lang="en-US" altLang="id-ID" sz="2800" dirty="0"/>
              <a:t> </a:t>
            </a:r>
          </a:p>
          <a:p>
            <a:pPr marL="91440" indent="-91440" eaLnBrk="1" fontAlgn="auto" hangingPunct="1">
              <a:lnSpc>
                <a:spcPct val="80000"/>
              </a:lnSpc>
              <a:defRPr/>
            </a:pPr>
            <a:r>
              <a:rPr lang="id-ID" altLang="id-ID" sz="2800" b="1" i="1" dirty="0"/>
              <a:t>Bodh Gaya</a:t>
            </a:r>
            <a:r>
              <a:rPr lang="id-ID" altLang="id-ID" sz="2800" b="1" dirty="0"/>
              <a:t> sebagai tempat Sidharta menerima penerangan agung.</a:t>
            </a:r>
            <a:endParaRPr lang="en-US" altLang="id-ID" sz="2800" b="1" dirty="0"/>
          </a:p>
          <a:p>
            <a:pPr marL="91440" indent="-91440" eaLnBrk="1" fontAlgn="auto" hangingPunct="1">
              <a:lnSpc>
                <a:spcPct val="80000"/>
              </a:lnSpc>
              <a:defRPr/>
            </a:pPr>
            <a:r>
              <a:rPr lang="id-ID" altLang="id-ID" sz="2800" b="1" i="1" dirty="0"/>
              <a:t>Benares</a:t>
            </a:r>
            <a:r>
              <a:rPr lang="id-ID" altLang="id-ID" sz="2800" b="1" dirty="0"/>
              <a:t> (Taman Rusa) sebagai tempat Sidharta pertama kali mengajarkan ajarannya.</a:t>
            </a:r>
            <a:r>
              <a:rPr lang="en-US" altLang="id-ID" sz="2800" dirty="0"/>
              <a:t> </a:t>
            </a:r>
          </a:p>
          <a:p>
            <a:pPr marL="91440" indent="-91440" eaLnBrk="1" fontAlgn="auto" hangingPunct="1">
              <a:lnSpc>
                <a:spcPct val="80000"/>
              </a:lnSpc>
              <a:defRPr/>
            </a:pPr>
            <a:r>
              <a:rPr lang="id-ID" altLang="id-ID" sz="2800" b="1" i="1" dirty="0"/>
              <a:t>Kusinegara</a:t>
            </a:r>
            <a:r>
              <a:rPr lang="id-ID" altLang="id-ID" sz="2800" b="1" dirty="0"/>
              <a:t> merupakan tempat wafat Sidharta (482 SM</a:t>
            </a:r>
            <a:r>
              <a:rPr lang="en-US" altLang="id-ID" sz="2800" dirty="0"/>
              <a:t> )</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84388"/>
            <a:ext cx="3389313"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p:cNvSpPr>
            <a:spLocks noChangeArrowheads="1"/>
          </p:cNvSpPr>
          <p:nvPr/>
        </p:nvSpPr>
        <p:spPr bwMode="auto">
          <a:xfrm>
            <a:off x="1143000" y="4067175"/>
            <a:ext cx="1482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d-ID" altLang="id-ID" b="1" i="1"/>
              <a:t>Taman Lumbini</a:t>
            </a:r>
            <a:endParaRPr lang="id-ID" altLang="id-ID"/>
          </a:p>
        </p:txBody>
      </p:sp>
      <p:pic>
        <p:nvPicPr>
          <p:cNvPr id="184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084388"/>
            <a:ext cx="297338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6"/>
          <p:cNvSpPr>
            <a:spLocks noChangeArrowheads="1"/>
          </p:cNvSpPr>
          <p:nvPr/>
        </p:nvSpPr>
        <p:spPr bwMode="auto">
          <a:xfrm>
            <a:off x="4648200" y="4067175"/>
            <a:ext cx="1171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d-ID" altLang="id-ID" b="1" i="1"/>
              <a:t>Bodh Gaya</a:t>
            </a:r>
            <a:endParaRPr lang="id-ID" altLang="id-ID"/>
          </a:p>
        </p:txBody>
      </p:sp>
      <p:pic>
        <p:nvPicPr>
          <p:cNvPr id="184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64050"/>
            <a:ext cx="33067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ChangeArrowheads="1"/>
          </p:cNvSpPr>
          <p:nvPr/>
        </p:nvSpPr>
        <p:spPr bwMode="auto">
          <a:xfrm>
            <a:off x="1447800" y="6446838"/>
            <a:ext cx="881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d-ID" altLang="id-ID" b="1" i="1"/>
              <a:t>Benares</a:t>
            </a:r>
            <a:endParaRPr lang="id-ID" altLang="id-ID"/>
          </a:p>
        </p:txBody>
      </p:sp>
      <p:pic>
        <p:nvPicPr>
          <p:cNvPr id="1844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464050"/>
            <a:ext cx="267335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Rectangle 10"/>
          <p:cNvSpPr>
            <a:spLocks noChangeArrowheads="1"/>
          </p:cNvSpPr>
          <p:nvPr/>
        </p:nvSpPr>
        <p:spPr bwMode="auto">
          <a:xfrm>
            <a:off x="4648200" y="6419850"/>
            <a:ext cx="1150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d-ID" altLang="id-ID" b="1" i="1"/>
              <a:t>Kusinegara</a:t>
            </a:r>
            <a:endParaRPr lang="id-ID" altLang="id-ID"/>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additive="base">
                                        <p:cTn id="2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 calcmode="lin" valueType="num">
                                      <p:cBhvr additive="base">
                                        <p:cTn id="3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23938" y="990600"/>
            <a:ext cx="9720262" cy="1093788"/>
          </a:xfrm>
        </p:spPr>
        <p:txBody>
          <a:bodyPr/>
          <a:lstStyle/>
          <a:p>
            <a:pPr eaLnBrk="1" fontAlgn="auto" hangingPunct="1">
              <a:spcAft>
                <a:spcPts val="0"/>
              </a:spcAft>
              <a:defRPr/>
            </a:pPr>
            <a:r>
              <a:rPr lang="id-ID" altLang="id-ID" sz="4000" b="1" dirty="0">
                <a:solidFill>
                  <a:schemeClr val="tx1">
                    <a:lumMod val="95000"/>
                    <a:lumOff val="5000"/>
                  </a:schemeClr>
                </a:solidFill>
              </a:rPr>
              <a:t>MUNCULNYA AGAMA HINDU di INDIA</a:t>
            </a:r>
            <a:br>
              <a:rPr lang="id-ID" altLang="id-ID" sz="4000" b="1" dirty="0">
                <a:solidFill>
                  <a:schemeClr val="tx1">
                    <a:lumMod val="95000"/>
                    <a:lumOff val="5000"/>
                  </a:schemeClr>
                </a:solidFill>
              </a:rPr>
            </a:br>
            <a:endParaRPr lang="en-US" altLang="id-ID" sz="4000" b="1" dirty="0">
              <a:solidFill>
                <a:schemeClr val="tx1">
                  <a:lumMod val="95000"/>
                  <a:lumOff val="5000"/>
                </a:schemeClr>
              </a:solidFill>
            </a:endParaRPr>
          </a:p>
        </p:txBody>
      </p:sp>
      <p:graphicFrame>
        <p:nvGraphicFramePr>
          <p:cNvPr id="2" name="Content Placeholder 1"/>
          <p:cNvGraphicFramePr>
            <a:graphicFrameLocks noGrp="1"/>
          </p:cNvGraphicFramePr>
          <p:nvPr>
            <p:ph idx="1"/>
          </p:nvPr>
        </p:nvGraphicFramePr>
        <p:xfrm>
          <a:off x="762000" y="1905000"/>
          <a:ext cx="10896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altLang="id-ID" dirty="0">
                <a:solidFill>
                  <a:schemeClr val="tx1">
                    <a:lumMod val="95000"/>
                    <a:lumOff val="5000"/>
                  </a:schemeClr>
                </a:solidFill>
              </a:rPr>
              <a:t>Bangsa Aria</a:t>
            </a:r>
            <a:r>
              <a:rPr lang="id-ID" altLang="id-ID" dirty="0">
                <a:solidFill>
                  <a:schemeClr val="tx1">
                    <a:lumMod val="95000"/>
                    <a:lumOff val="5000"/>
                  </a:schemeClr>
                </a:solidFill>
              </a:rPr>
              <a:t> dan Dravida</a:t>
            </a:r>
            <a:endParaRPr lang="en-US" altLang="id-ID" dirty="0">
              <a:solidFill>
                <a:schemeClr val="tx1">
                  <a:lumMod val="95000"/>
                  <a:lumOff val="5000"/>
                </a:schemeClr>
              </a:solidFill>
            </a:endParaRPr>
          </a:p>
        </p:txBody>
      </p:sp>
      <p:sp>
        <p:nvSpPr>
          <p:cNvPr id="9219" name="AutoShape 5" descr="&amp;t=1&amp;usg=__Jf9B3JLVRM5p10G4Xl_KOJYiJ-Y="/>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a:latin typeface="Arial" charset="0"/>
            </a:endParaRPr>
          </a:p>
        </p:txBody>
      </p:sp>
      <p:sp>
        <p:nvSpPr>
          <p:cNvPr id="9220" name="AutoShape 7" descr="&amp;t=1&amp;usg=__Jf9B3JLVRM5p10G4Xl_KOJYiJ-Y="/>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a:latin typeface="Arial" charset="0"/>
            </a:endParaRPr>
          </a:p>
        </p:txBody>
      </p:sp>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l="24489" r="39691"/>
          <a:stretch>
            <a:fillRect/>
          </a:stretch>
        </p:blipFill>
        <p:spPr bwMode="auto">
          <a:xfrm>
            <a:off x="1023938" y="2287588"/>
            <a:ext cx="25146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3">
            <a:extLst>
              <a:ext uri="{28A0092B-C50C-407E-A947-70E740481C1C}">
                <a14:useLocalDpi xmlns:a14="http://schemas.microsoft.com/office/drawing/2010/main" val="0"/>
              </a:ext>
            </a:extLst>
          </a:blip>
          <a:srcRect l="28751" r="22501"/>
          <a:stretch>
            <a:fillRect/>
          </a:stretch>
        </p:blipFill>
        <p:spPr bwMode="auto">
          <a:xfrm>
            <a:off x="4267200" y="2287588"/>
            <a:ext cx="2592388"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3505200" y="16002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3" name="Picture 3"/>
          <p:cNvPicPr>
            <a:picLocks noChangeAspect="1" noChangeArrowheads="1"/>
          </p:cNvPicPr>
          <p:nvPr/>
        </p:nvPicPr>
        <p:blipFill>
          <a:blip r:embed="rId7">
            <a:extLst>
              <a:ext uri="{28A0092B-C50C-407E-A947-70E740481C1C}">
                <a14:useLocalDpi xmlns:a14="http://schemas.microsoft.com/office/drawing/2010/main" val="0"/>
              </a:ext>
            </a:extLst>
          </a:blip>
          <a:srcRect l="33340" r="19981"/>
          <a:stretch>
            <a:fillRect/>
          </a:stretch>
        </p:blipFill>
        <p:spPr bwMode="auto">
          <a:xfrm>
            <a:off x="457200" y="1943100"/>
            <a:ext cx="28797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1023938" y="990600"/>
            <a:ext cx="9720262" cy="1093788"/>
          </a:xfrm>
        </p:spPr>
        <p:txBody>
          <a:bodyPr/>
          <a:lstStyle/>
          <a:p>
            <a:pPr eaLnBrk="1" fontAlgn="auto" hangingPunct="1">
              <a:spcAft>
                <a:spcPts val="0"/>
              </a:spcAft>
              <a:defRPr/>
            </a:pPr>
            <a:r>
              <a:rPr lang="id-ID" altLang="id-ID" sz="4000" b="1" dirty="0">
                <a:solidFill>
                  <a:schemeClr val="tx1">
                    <a:lumMod val="95000"/>
                    <a:lumOff val="5000"/>
                  </a:schemeClr>
                </a:solidFill>
              </a:rPr>
              <a:t>Agama Hindu</a:t>
            </a:r>
            <a:br>
              <a:rPr lang="id-ID" altLang="id-ID" sz="4000" b="1" dirty="0">
                <a:solidFill>
                  <a:schemeClr val="tx1">
                    <a:lumMod val="95000"/>
                    <a:lumOff val="5000"/>
                  </a:schemeClr>
                </a:solidFill>
              </a:rPr>
            </a:br>
            <a:endParaRPr lang="en-US" altLang="id-ID" sz="4000" b="1" dirty="0">
              <a:solidFill>
                <a:schemeClr val="tx1">
                  <a:lumMod val="95000"/>
                  <a:lumOff val="5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1430Brah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27622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p:cNvSpPr>
            <a:spLocks noChangeArrowheads="1"/>
          </p:cNvSpPr>
          <p:nvPr/>
        </p:nvSpPr>
        <p:spPr bwMode="auto">
          <a:xfrm>
            <a:off x="1255713" y="5716588"/>
            <a:ext cx="181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id-ID" altLang="id-ID" b="1"/>
              <a:t>Brahma</a:t>
            </a:r>
          </a:p>
          <a:p>
            <a:pPr algn="ctr" eaLnBrk="1" hangingPunct="1"/>
            <a:r>
              <a:rPr lang="id-ID" altLang="id-ID" b="1"/>
              <a:t>Dewa Pencipta</a:t>
            </a:r>
            <a:endParaRPr lang="id-ID" altLang="id-ID"/>
          </a:p>
        </p:txBody>
      </p:sp>
      <p:pic>
        <p:nvPicPr>
          <p:cNvPr id="11268" name="Picture 5" descr="Vishnu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05000"/>
            <a:ext cx="2879725"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3"/>
          <p:cNvSpPr>
            <a:spLocks noChangeArrowheads="1"/>
          </p:cNvSpPr>
          <p:nvPr/>
        </p:nvSpPr>
        <p:spPr bwMode="auto">
          <a:xfrm>
            <a:off x="4679950" y="5722938"/>
            <a:ext cx="208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id-ID" altLang="id-ID" b="1"/>
              <a:t>Wisnu</a:t>
            </a:r>
          </a:p>
          <a:p>
            <a:pPr algn="ctr" eaLnBrk="1" hangingPunct="1"/>
            <a:r>
              <a:rPr lang="id-ID" altLang="id-ID" b="1"/>
              <a:t>Dewa Pemelihara</a:t>
            </a:r>
            <a:endParaRPr lang="id-ID" altLang="id-ID"/>
          </a:p>
        </p:txBody>
      </p:sp>
      <p:pic>
        <p:nvPicPr>
          <p:cNvPr id="11270" name="Picture 4" descr="shi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944688"/>
            <a:ext cx="31416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idx="1"/>
          </p:nvPr>
        </p:nvSpPr>
        <p:spPr>
          <a:xfrm>
            <a:off x="914400" y="1022350"/>
            <a:ext cx="8153400" cy="577850"/>
          </a:xfrm>
        </p:spPr>
        <p:txBody>
          <a:bodyPr rtlCol="0">
            <a:normAutofit lnSpcReduction="10000"/>
          </a:bodyPr>
          <a:lstStyle/>
          <a:p>
            <a:pPr marL="0" indent="0" eaLnBrk="1" fontAlgn="auto" hangingPunct="1">
              <a:buFont typeface="Tw Cen MT" panose="020B0602020104020603" pitchFamily="34" charset="0"/>
              <a:buNone/>
              <a:defRPr/>
            </a:pPr>
            <a:r>
              <a:rPr lang="id-ID" sz="3600" dirty="0"/>
              <a:t>DEWA – DEWA HINDU</a:t>
            </a:r>
          </a:p>
        </p:txBody>
      </p:sp>
      <p:sp>
        <p:nvSpPr>
          <p:cNvPr id="11272" name="Rectangle 8"/>
          <p:cNvSpPr>
            <a:spLocks noChangeArrowheads="1"/>
          </p:cNvSpPr>
          <p:nvPr/>
        </p:nvSpPr>
        <p:spPr bwMode="auto">
          <a:xfrm>
            <a:off x="8743950" y="57165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id-ID" altLang="id-ID" b="1"/>
              <a:t>Siwa</a:t>
            </a:r>
          </a:p>
          <a:p>
            <a:pPr algn="ctr" eaLnBrk="1" hangingPunct="1"/>
            <a:r>
              <a:rPr lang="id-ID" altLang="id-ID" b="1"/>
              <a:t>Dewa Perusak</a:t>
            </a:r>
            <a:endParaRPr lang="id-ID" altLang="id-ID"/>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1000"/>
                                        <p:tgtEl>
                                          <p:spTgt spid="11267">
                                            <p:txEl>
                                              <p:pRg st="0" end="0"/>
                                            </p:txEl>
                                          </p:spTgt>
                                        </p:tgtEl>
                                      </p:cBhvr>
                                    </p:animEffect>
                                    <p:anim calcmode="lin" valueType="num">
                                      <p:cBhvr>
                                        <p:cTn id="15"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fade">
                                      <p:cBhvr>
                                        <p:cTn id="19" dur="1000"/>
                                        <p:tgtEl>
                                          <p:spTgt spid="11267">
                                            <p:txEl>
                                              <p:pRg st="1" end="1"/>
                                            </p:txEl>
                                          </p:spTgt>
                                        </p:tgtEl>
                                      </p:cBhvr>
                                    </p:animEffect>
                                    <p:anim calcmode="lin" valueType="num">
                                      <p:cBhvr>
                                        <p:cTn id="20"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circle(in)">
                                      <p:cBhvr>
                                        <p:cTn id="26" dur="2000"/>
                                        <p:tgtEl>
                                          <p:spTgt spid="112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11269">
                                            <p:txEl>
                                              <p:pRg st="0" end="0"/>
                                            </p:txEl>
                                          </p:spTgt>
                                        </p:tgtEl>
                                        <p:attrNameLst>
                                          <p:attrName>style.visibility</p:attrName>
                                        </p:attrNameLst>
                                      </p:cBhvr>
                                      <p:to>
                                        <p:strVal val="visible"/>
                                      </p:to>
                                    </p:set>
                                    <p:animEffect transition="in" filter="circle(in)">
                                      <p:cBhvr>
                                        <p:cTn id="31" dur="2000"/>
                                        <p:tgtEl>
                                          <p:spTgt spid="11269">
                                            <p:txEl>
                                              <p:pRg st="0" end="0"/>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11269">
                                            <p:txEl>
                                              <p:pRg st="1" end="1"/>
                                            </p:txEl>
                                          </p:spTgt>
                                        </p:tgtEl>
                                        <p:attrNameLst>
                                          <p:attrName>style.visibility</p:attrName>
                                        </p:attrNameLst>
                                      </p:cBhvr>
                                      <p:to>
                                        <p:strVal val="visible"/>
                                      </p:to>
                                    </p:set>
                                    <p:animEffect transition="in" filter="circle(in)">
                                      <p:cBhvr>
                                        <p:cTn id="34" dur="2000"/>
                                        <p:tgtEl>
                                          <p:spTgt spid="11269">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nodeType="clickEffect">
                                  <p:stCondLst>
                                    <p:cond delay="0"/>
                                  </p:stCondLst>
                                  <p:childTnLst>
                                    <p:set>
                                      <p:cBhvr>
                                        <p:cTn id="38" dur="1" fill="hold">
                                          <p:stCondLst>
                                            <p:cond delay="0"/>
                                          </p:stCondLst>
                                        </p:cTn>
                                        <p:tgtEl>
                                          <p:spTgt spid="11270"/>
                                        </p:tgtEl>
                                        <p:attrNameLst>
                                          <p:attrName>style.visibility</p:attrName>
                                        </p:attrNameLst>
                                      </p:cBhvr>
                                      <p:to>
                                        <p:strVal val="visible"/>
                                      </p:to>
                                    </p:set>
                                    <p:animEffect transition="in" filter="wipe(down)">
                                      <p:cBhvr>
                                        <p:cTn id="39" dur="580">
                                          <p:stCondLst>
                                            <p:cond delay="0"/>
                                          </p:stCondLst>
                                        </p:cTn>
                                        <p:tgtEl>
                                          <p:spTgt spid="11270"/>
                                        </p:tgtEl>
                                      </p:cBhvr>
                                    </p:animEffect>
                                    <p:anim calcmode="lin" valueType="num">
                                      <p:cBhvr>
                                        <p:cTn id="40" dur="1822" tmFilter="0,0; 0.14,0.36; 0.43,0.73; 0.71,0.91; 1.0,1.0">
                                          <p:stCondLst>
                                            <p:cond delay="0"/>
                                          </p:stCondLst>
                                        </p:cTn>
                                        <p:tgtEl>
                                          <p:spTgt spid="1127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27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27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27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270"/>
                                        </p:tgtEl>
                                        <p:attrNameLst>
                                          <p:attrName>ppt_y</p:attrName>
                                        </p:attrNameLst>
                                      </p:cBhvr>
                                      <p:tavLst>
                                        <p:tav tm="0" fmla="#ppt_y-sin(pi*$)/81">
                                          <p:val>
                                            <p:fltVal val="0"/>
                                          </p:val>
                                        </p:tav>
                                        <p:tav tm="100000">
                                          <p:val>
                                            <p:fltVal val="1"/>
                                          </p:val>
                                        </p:tav>
                                      </p:tavLst>
                                    </p:anim>
                                    <p:animScale>
                                      <p:cBhvr>
                                        <p:cTn id="45" dur="26">
                                          <p:stCondLst>
                                            <p:cond delay="650"/>
                                          </p:stCondLst>
                                        </p:cTn>
                                        <p:tgtEl>
                                          <p:spTgt spid="11270"/>
                                        </p:tgtEl>
                                      </p:cBhvr>
                                      <p:to x="100000" y="60000"/>
                                    </p:animScale>
                                    <p:animScale>
                                      <p:cBhvr>
                                        <p:cTn id="46" dur="166" decel="50000">
                                          <p:stCondLst>
                                            <p:cond delay="676"/>
                                          </p:stCondLst>
                                        </p:cTn>
                                        <p:tgtEl>
                                          <p:spTgt spid="11270"/>
                                        </p:tgtEl>
                                      </p:cBhvr>
                                      <p:to x="100000" y="100000"/>
                                    </p:animScale>
                                    <p:animScale>
                                      <p:cBhvr>
                                        <p:cTn id="47" dur="26">
                                          <p:stCondLst>
                                            <p:cond delay="1312"/>
                                          </p:stCondLst>
                                        </p:cTn>
                                        <p:tgtEl>
                                          <p:spTgt spid="11270"/>
                                        </p:tgtEl>
                                      </p:cBhvr>
                                      <p:to x="100000" y="80000"/>
                                    </p:animScale>
                                    <p:animScale>
                                      <p:cBhvr>
                                        <p:cTn id="48" dur="166" decel="50000">
                                          <p:stCondLst>
                                            <p:cond delay="1338"/>
                                          </p:stCondLst>
                                        </p:cTn>
                                        <p:tgtEl>
                                          <p:spTgt spid="11270"/>
                                        </p:tgtEl>
                                      </p:cBhvr>
                                      <p:to x="100000" y="100000"/>
                                    </p:animScale>
                                    <p:animScale>
                                      <p:cBhvr>
                                        <p:cTn id="49" dur="26">
                                          <p:stCondLst>
                                            <p:cond delay="1642"/>
                                          </p:stCondLst>
                                        </p:cTn>
                                        <p:tgtEl>
                                          <p:spTgt spid="11270"/>
                                        </p:tgtEl>
                                      </p:cBhvr>
                                      <p:to x="100000" y="90000"/>
                                    </p:animScale>
                                    <p:animScale>
                                      <p:cBhvr>
                                        <p:cTn id="50" dur="166" decel="50000">
                                          <p:stCondLst>
                                            <p:cond delay="1668"/>
                                          </p:stCondLst>
                                        </p:cTn>
                                        <p:tgtEl>
                                          <p:spTgt spid="11270"/>
                                        </p:tgtEl>
                                      </p:cBhvr>
                                      <p:to x="100000" y="100000"/>
                                    </p:animScale>
                                    <p:animScale>
                                      <p:cBhvr>
                                        <p:cTn id="51" dur="26">
                                          <p:stCondLst>
                                            <p:cond delay="1808"/>
                                          </p:stCondLst>
                                        </p:cTn>
                                        <p:tgtEl>
                                          <p:spTgt spid="11270"/>
                                        </p:tgtEl>
                                      </p:cBhvr>
                                      <p:to x="100000" y="95000"/>
                                    </p:animScale>
                                    <p:animScale>
                                      <p:cBhvr>
                                        <p:cTn id="52" dur="166" decel="50000">
                                          <p:stCondLst>
                                            <p:cond delay="1834"/>
                                          </p:stCondLst>
                                        </p:cTn>
                                        <p:tgtEl>
                                          <p:spTgt spid="11270"/>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11272">
                                            <p:txEl>
                                              <p:pRg st="0" end="0"/>
                                            </p:txEl>
                                          </p:spTgt>
                                        </p:tgtEl>
                                        <p:attrNameLst>
                                          <p:attrName>style.visibility</p:attrName>
                                        </p:attrNameLst>
                                      </p:cBhvr>
                                      <p:to>
                                        <p:strVal val="visible"/>
                                      </p:to>
                                    </p:set>
                                    <p:animEffect transition="in" filter="circle(in)">
                                      <p:cBhvr>
                                        <p:cTn id="57" dur="2000"/>
                                        <p:tgtEl>
                                          <p:spTgt spid="11272">
                                            <p:txEl>
                                              <p:pRg st="0" end="0"/>
                                            </p:txEl>
                                          </p:spTgt>
                                        </p:tgtEl>
                                      </p:cBhvr>
                                    </p:animEffect>
                                  </p:childTnLst>
                                </p:cTn>
                              </p:par>
                              <p:par>
                                <p:cTn id="58" presetID="6" presetClass="entr" presetSubtype="16" fill="hold" nodeType="withEffect">
                                  <p:stCondLst>
                                    <p:cond delay="0"/>
                                  </p:stCondLst>
                                  <p:childTnLst>
                                    <p:set>
                                      <p:cBhvr>
                                        <p:cTn id="59" dur="1" fill="hold">
                                          <p:stCondLst>
                                            <p:cond delay="0"/>
                                          </p:stCondLst>
                                        </p:cTn>
                                        <p:tgtEl>
                                          <p:spTgt spid="11272">
                                            <p:txEl>
                                              <p:pRg st="1" end="1"/>
                                            </p:txEl>
                                          </p:spTgt>
                                        </p:tgtEl>
                                        <p:attrNameLst>
                                          <p:attrName>style.visibility</p:attrName>
                                        </p:attrNameLst>
                                      </p:cBhvr>
                                      <p:to>
                                        <p:strVal val="visible"/>
                                      </p:to>
                                    </p:set>
                                    <p:animEffect transition="in" filter="circle(in)">
                                      <p:cBhvr>
                                        <p:cTn id="60" dur="2000"/>
                                        <p:tgtEl>
                                          <p:spTgt spid="112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a:solidFill>
                  <a:schemeClr val="tx1">
                    <a:lumMod val="95000"/>
                    <a:lumOff val="5000"/>
                  </a:schemeClr>
                </a:solidFill>
              </a:rPr>
              <a:t>Kebudayaan Bangsa Dravida </a:t>
            </a:r>
          </a:p>
        </p:txBody>
      </p:sp>
      <p:pic>
        <p:nvPicPr>
          <p:cNvPr id="12291"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23938" y="1905000"/>
            <a:ext cx="4445000" cy="3352800"/>
          </a:xfrm>
        </p:spPr>
      </p:pic>
      <p:pic>
        <p:nvPicPr>
          <p:cNvPr id="122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00238"/>
            <a:ext cx="44767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066800" y="990600"/>
            <a:ext cx="8153400" cy="685800"/>
          </a:xfrm>
        </p:spPr>
        <p:txBody>
          <a:bodyPr/>
          <a:lstStyle/>
          <a:p>
            <a:pPr eaLnBrk="1" hangingPunct="1">
              <a:lnSpc>
                <a:spcPct val="80000"/>
              </a:lnSpc>
              <a:buFontTx/>
              <a:buNone/>
            </a:pPr>
            <a:r>
              <a:rPr lang="en-US" altLang="id-ID" sz="4400" b="1" smtClean="0"/>
              <a:t>K</a:t>
            </a:r>
            <a:r>
              <a:rPr lang="id-ID" altLang="id-ID" sz="4400" b="1" smtClean="0"/>
              <a:t>asta dalam Agama Hindu</a:t>
            </a:r>
            <a:endParaRPr lang="en-US" altLang="id-ID" sz="4400" b="1" smtClean="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48387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p:cNvSpPr txBox="1">
            <a:spLocks noChangeArrowheads="1"/>
          </p:cNvSpPr>
          <p:nvPr/>
        </p:nvSpPr>
        <p:spPr bwMode="auto">
          <a:xfrm>
            <a:off x="5943600" y="2286000"/>
            <a:ext cx="518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eaLnBrk="1" hangingPunct="1">
              <a:buFont typeface="Arial" charset="0"/>
              <a:buChar char="•"/>
            </a:pPr>
            <a:r>
              <a:rPr lang="id-ID" altLang="id-ID" sz="2400" b="1"/>
              <a:t>Brahmana</a:t>
            </a:r>
            <a:r>
              <a:rPr lang="id-ID" altLang="id-ID" sz="2400"/>
              <a:t> : Pendeta</a:t>
            </a:r>
          </a:p>
          <a:p>
            <a:pPr eaLnBrk="1" hangingPunct="1">
              <a:buFont typeface="Arial" charset="0"/>
              <a:buChar char="•"/>
            </a:pPr>
            <a:r>
              <a:rPr lang="id-ID" altLang="id-ID" sz="2400" b="1"/>
              <a:t>Ksatria </a:t>
            </a:r>
            <a:r>
              <a:rPr lang="id-ID" altLang="id-ID" sz="2400"/>
              <a:t>: Orang – orang di pemerintahan dan para prajurit kerajaan</a:t>
            </a:r>
          </a:p>
          <a:p>
            <a:pPr eaLnBrk="1" hangingPunct="1">
              <a:buFont typeface="Arial" charset="0"/>
              <a:buChar char="•"/>
            </a:pPr>
            <a:r>
              <a:rPr lang="id-ID" altLang="id-ID" sz="2400" b="1"/>
              <a:t>Waisya </a:t>
            </a:r>
            <a:r>
              <a:rPr lang="id-ID" altLang="id-ID" sz="2400"/>
              <a:t>: Pedagang dan orang – orang yang memiliki keahlian</a:t>
            </a:r>
          </a:p>
          <a:p>
            <a:pPr eaLnBrk="1" hangingPunct="1">
              <a:buFont typeface="Arial" charset="0"/>
              <a:buChar char="•"/>
            </a:pPr>
            <a:r>
              <a:rPr lang="id-ID" altLang="id-ID" sz="2400" b="1"/>
              <a:t>Sudra </a:t>
            </a:r>
            <a:r>
              <a:rPr lang="id-ID" altLang="id-ID" sz="2400"/>
              <a:t>: Orang – orang tanpa keahlian, budak, rakyat jelata</a:t>
            </a:r>
          </a:p>
          <a:p>
            <a:pPr eaLnBrk="1" hangingPunct="1">
              <a:buFont typeface="Arial" charset="0"/>
              <a:buChar char="•"/>
            </a:pPr>
            <a:r>
              <a:rPr lang="id-ID" altLang="id-ID" sz="2400"/>
              <a:t>Paria : Kasta yang tidak diakui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p:txBody>
          <a:bodyPr/>
          <a:lstStyle/>
          <a:p>
            <a:pPr eaLnBrk="1" hangingPunct="1">
              <a:buFontTx/>
              <a:buNone/>
            </a:pPr>
            <a:r>
              <a:rPr lang="en-US" altLang="id-ID" b="1" smtClean="0"/>
              <a:t>   </a:t>
            </a:r>
            <a:r>
              <a:rPr lang="id-ID" altLang="id-ID" b="1" smtClean="0"/>
              <a:t>Agama Budha tumbuh di India tepatnya bagian Timur Laut. Muncul sekitar 525 SM. Agama Budha muncul dan dikenalkan oleh Sidharta (semua harapan dikabulkan).</a:t>
            </a:r>
            <a:r>
              <a:rPr lang="id-ID" altLang="id-ID" smtClean="0"/>
              <a:t> </a:t>
            </a:r>
            <a:endParaRPr lang="en-US" altLang="id-ID" smtClean="0"/>
          </a:p>
        </p:txBody>
      </p:sp>
      <p:sp>
        <p:nvSpPr>
          <p:cNvPr id="14339" name="Rectangle 1"/>
          <p:cNvSpPr>
            <a:spLocks noChangeArrowheads="1"/>
          </p:cNvSpPr>
          <p:nvPr/>
        </p:nvSpPr>
        <p:spPr bwMode="auto">
          <a:xfrm>
            <a:off x="1023938" y="838200"/>
            <a:ext cx="4991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d-ID" altLang="id-ID" sz="6000" b="1"/>
              <a:t>Agama Budha </a:t>
            </a:r>
            <a:endParaRPr lang="id-ID" altLang="id-ID" sz="600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id-ID" altLang="id-ID" sz="4000" b="1" dirty="0">
                <a:solidFill>
                  <a:schemeClr val="tx1">
                    <a:lumMod val="95000"/>
                    <a:lumOff val="5000"/>
                  </a:schemeClr>
                </a:solidFill>
              </a:rPr>
              <a:t>Latar Beakang Munculnya Agama Buddha</a:t>
            </a:r>
            <a:endParaRPr lang="en-US" altLang="id-ID" sz="4000" b="1" dirty="0">
              <a:solidFill>
                <a:schemeClr val="tx1">
                  <a:lumMod val="95000"/>
                  <a:lumOff val="5000"/>
                </a:schemeClr>
              </a:solidFill>
            </a:endParaRPr>
          </a:p>
        </p:txBody>
      </p:sp>
      <p:graphicFrame>
        <p:nvGraphicFramePr>
          <p:cNvPr id="2" name="Content Placeholder 1"/>
          <p:cNvGraphicFramePr>
            <a:graphicFrameLocks noGrp="1"/>
          </p:cNvGraphicFramePr>
          <p:nvPr>
            <p:ph idx="1"/>
          </p:nvPr>
        </p:nvGraphicFramePr>
        <p:xfrm>
          <a:off x="4148328" y="2066075"/>
          <a:ext cx="6595872"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4" name="Picture 5"/>
          <p:cNvPicPr>
            <a:picLocks noChangeAspect="1" noChangeArrowheads="1"/>
          </p:cNvPicPr>
          <p:nvPr/>
        </p:nvPicPr>
        <p:blipFill>
          <a:blip r:embed="rId7">
            <a:extLst>
              <a:ext uri="{28A0092B-C50C-407E-A947-70E740481C1C}">
                <a14:useLocalDpi xmlns:a14="http://schemas.microsoft.com/office/drawing/2010/main" val="0"/>
              </a:ext>
            </a:extLst>
          </a:blip>
          <a:srcRect l="22350" r="18385"/>
          <a:stretch>
            <a:fillRect/>
          </a:stretch>
        </p:blipFill>
        <p:spPr bwMode="auto">
          <a:xfrm>
            <a:off x="685800" y="2235200"/>
            <a:ext cx="32766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592</TotalTime>
  <Words>271</Words>
  <Application>Microsoft Office PowerPoint</Application>
  <PresentationFormat>Custom</PresentationFormat>
  <Paragraphs>46</Paragraphs>
  <Slides>12</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 Cen MT</vt:lpstr>
      <vt:lpstr>Arial</vt:lpstr>
      <vt:lpstr>Tw Cen MT Condensed</vt:lpstr>
      <vt:lpstr>Wingdings 3</vt:lpstr>
      <vt:lpstr>Calibri</vt:lpstr>
      <vt:lpstr>Integral</vt:lpstr>
      <vt:lpstr>AGAMA HINDU-BUDHA </vt:lpstr>
      <vt:lpstr>MUNCULNYA AGAMA HINDU di INDIA </vt:lpstr>
      <vt:lpstr>Bangsa Aria dan Dravida</vt:lpstr>
      <vt:lpstr>Agama Hindu </vt:lpstr>
      <vt:lpstr>PowerPoint Presentation</vt:lpstr>
      <vt:lpstr>Kebudayaan Bangsa Dravida </vt:lpstr>
      <vt:lpstr>PowerPoint Presentation</vt:lpstr>
      <vt:lpstr>PowerPoint Presentation</vt:lpstr>
      <vt:lpstr>Latar Beakang Munculnya Agama Buddha</vt:lpstr>
      <vt:lpstr>PowerPoint Presentation</vt:lpstr>
      <vt:lpstr>PowerPoint Presentation</vt:lpstr>
      <vt:lpstr>4 tempat yang dianggap suci oleh umat Budha </vt:lpstr>
    </vt:vector>
  </TitlesOfParts>
  <Company>Inezvi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AGAMA HINDU-BUDHA</dc:title>
  <dc:creator>Lionie</dc:creator>
  <cp:lastModifiedBy>Asus</cp:lastModifiedBy>
  <cp:revision>30</cp:revision>
  <dcterms:created xsi:type="dcterms:W3CDTF">2010-07-25T12:09:36Z</dcterms:created>
  <dcterms:modified xsi:type="dcterms:W3CDTF">2021-01-05T01:47:03Z</dcterms:modified>
</cp:coreProperties>
</file>