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260"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CC4E11-EC39-4700-AEF4-EC891B387319}"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CC4E11-EC39-4700-AEF4-EC891B387319}"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CC4E11-EC39-4700-AEF4-EC891B387319}"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CC4E11-EC39-4700-AEF4-EC891B387319}"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CC4E11-EC39-4700-AEF4-EC891B387319}" type="datetimeFigureOut">
              <a:rPr lang="en-US" smtClean="0"/>
              <a:t>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CC4E11-EC39-4700-AEF4-EC891B387319}"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CC4E11-EC39-4700-AEF4-EC891B387319}" type="datetimeFigureOut">
              <a:rPr lang="en-US" smtClean="0"/>
              <a:t>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CC4E11-EC39-4700-AEF4-EC891B387319}" type="datetimeFigureOut">
              <a:rPr lang="en-US" smtClean="0"/>
              <a:t>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C4E11-EC39-4700-AEF4-EC891B387319}" type="datetimeFigureOut">
              <a:rPr lang="en-US" smtClean="0"/>
              <a:t>1/5/2021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CC4E11-EC39-4700-AEF4-EC891B387319}"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CC4E11-EC39-4700-AEF4-EC891B387319}" type="datetimeFigureOut">
              <a:rPr lang="en-US" smtClean="0"/>
              <a:t>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FB2F11-8ED1-4C41-BB2C-2791FA048B2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C4E11-EC39-4700-AEF4-EC891B387319}" type="datetimeFigureOut">
              <a:rPr lang="en-US" smtClean="0"/>
              <a:t>1/5/2021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B2F11-8ED1-4C41-BB2C-2791FA048B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r>
              <a:rPr lang="en-US" sz="4800" dirty="0" err="1" smtClean="0">
                <a:solidFill>
                  <a:srgbClr val="FF0000"/>
                </a:solidFill>
                <a:latin typeface="+mj-lt"/>
              </a:rPr>
              <a:t>Dampak</a:t>
            </a:r>
            <a:r>
              <a:rPr lang="en-US" sz="4800" dirty="0" smtClean="0">
                <a:solidFill>
                  <a:srgbClr val="FF0000"/>
                </a:solidFill>
                <a:latin typeface="+mj-lt"/>
              </a:rPr>
              <a:t> </a:t>
            </a:r>
            <a:r>
              <a:rPr lang="en-US" sz="4800" dirty="0" err="1" smtClean="0">
                <a:solidFill>
                  <a:srgbClr val="FF0000"/>
                </a:solidFill>
                <a:latin typeface="+mj-lt"/>
              </a:rPr>
              <a:t>Modernisasi</a:t>
            </a:r>
            <a:r>
              <a:rPr lang="en-US" sz="4800" dirty="0" smtClean="0">
                <a:solidFill>
                  <a:srgbClr val="FF0000"/>
                </a:solidFill>
                <a:latin typeface="+mj-lt"/>
              </a:rPr>
              <a:t> </a:t>
            </a:r>
            <a:r>
              <a:rPr lang="en-US" sz="4800" dirty="0" err="1" smtClean="0">
                <a:solidFill>
                  <a:srgbClr val="FF0000"/>
                </a:solidFill>
                <a:latin typeface="+mj-lt"/>
              </a:rPr>
              <a:t>Bagi</a:t>
            </a:r>
            <a:r>
              <a:rPr lang="en-US" sz="4800" dirty="0" smtClean="0">
                <a:solidFill>
                  <a:srgbClr val="FF0000"/>
                </a:solidFill>
                <a:latin typeface="+mj-lt"/>
              </a:rPr>
              <a:t> </a:t>
            </a:r>
            <a:r>
              <a:rPr lang="en-US" sz="4800" dirty="0" err="1" smtClean="0">
                <a:solidFill>
                  <a:srgbClr val="FF0000"/>
                </a:solidFill>
                <a:latin typeface="+mj-lt"/>
              </a:rPr>
              <a:t>keluargaku</a:t>
            </a:r>
            <a:endParaRPr lang="en-US" sz="4800" dirty="0" smtClean="0">
              <a:solidFill>
                <a:srgbClr val="FF0000"/>
              </a:solidFill>
              <a:latin typeface="+mj-lt"/>
            </a:endParaRP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85728"/>
            <a:ext cx="7772400" cy="1470025"/>
          </a:xfrm>
        </p:spPr>
        <p:txBody>
          <a:bodyPr/>
          <a:lstStyle/>
          <a:p>
            <a:r>
              <a:rPr lang="en-US" dirty="0" smtClean="0"/>
              <a:t>“ </a:t>
            </a:r>
            <a:r>
              <a:rPr lang="en-US" dirty="0" err="1" smtClean="0"/>
              <a:t>Keluarga</a:t>
            </a:r>
            <a:r>
              <a:rPr lang="en-US" dirty="0" smtClean="0"/>
              <a:t> </a:t>
            </a:r>
            <a:r>
              <a:rPr lang="en-US" dirty="0" err="1" smtClean="0"/>
              <a:t>sebagai</a:t>
            </a:r>
            <a:r>
              <a:rPr lang="en-US" dirty="0" smtClean="0"/>
              <a:t> </a:t>
            </a:r>
            <a:r>
              <a:rPr lang="en-US" dirty="0" err="1" smtClean="0"/>
              <a:t>tanah</a:t>
            </a:r>
            <a:r>
              <a:rPr lang="en-US" dirty="0" smtClean="0"/>
              <a:t> </a:t>
            </a:r>
            <a:r>
              <a:rPr lang="en-US" dirty="0" err="1" smtClean="0"/>
              <a:t>liat</a:t>
            </a:r>
            <a:r>
              <a:rPr lang="en-US" dirty="0" smtClean="0"/>
              <a:t>”</a:t>
            </a:r>
            <a:endParaRPr lang="en-US" dirty="0"/>
          </a:p>
        </p:txBody>
      </p:sp>
      <p:sp>
        <p:nvSpPr>
          <p:cNvPr id="3" name="Subtitle 2"/>
          <p:cNvSpPr>
            <a:spLocks noGrp="1"/>
          </p:cNvSpPr>
          <p:nvPr>
            <p:ph type="subTitle" idx="1"/>
          </p:nvPr>
        </p:nvSpPr>
        <p:spPr>
          <a:xfrm>
            <a:off x="285720" y="1857364"/>
            <a:ext cx="8643998" cy="4786346"/>
          </a:xfrm>
        </p:spPr>
        <p:txBody>
          <a:bodyPr>
            <a:normAutofit/>
          </a:bodyPr>
          <a:lstStyle/>
          <a:p>
            <a:pPr algn="l"/>
            <a:r>
              <a:rPr lang="en-US" dirty="0" err="1" smtClean="0">
                <a:solidFill>
                  <a:schemeClr val="tx1"/>
                </a:solidFill>
              </a:rPr>
              <a:t>Memiliki</a:t>
            </a:r>
            <a:r>
              <a:rPr lang="en-US" dirty="0" smtClean="0">
                <a:solidFill>
                  <a:schemeClr val="tx1"/>
                </a:solidFill>
              </a:rPr>
              <a:t> </a:t>
            </a:r>
            <a:r>
              <a:rPr lang="en-US" dirty="0" err="1" smtClean="0">
                <a:solidFill>
                  <a:schemeClr val="tx1"/>
                </a:solidFill>
              </a:rPr>
              <a:t>esensi</a:t>
            </a:r>
            <a:r>
              <a:rPr lang="en-US" dirty="0" smtClean="0">
                <a:solidFill>
                  <a:schemeClr val="tx1"/>
                </a:solidFill>
              </a:rPr>
              <a:t> </a:t>
            </a:r>
            <a:r>
              <a:rPr lang="en-US" dirty="0" err="1" smtClean="0">
                <a:solidFill>
                  <a:schemeClr val="tx1"/>
                </a:solidFill>
              </a:rPr>
              <a:t>bahwa</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memiliki</a:t>
            </a:r>
            <a:r>
              <a:rPr lang="en-US" dirty="0" smtClean="0">
                <a:solidFill>
                  <a:schemeClr val="tx1"/>
                </a:solidFill>
              </a:rPr>
              <a:t> </a:t>
            </a:r>
            <a:r>
              <a:rPr lang="en-US" dirty="0" err="1" smtClean="0">
                <a:solidFill>
                  <a:schemeClr val="tx1"/>
                </a:solidFill>
              </a:rPr>
              <a:t>sikap</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pemikiran</a:t>
            </a:r>
            <a:r>
              <a:rPr lang="en-US" dirty="0" smtClean="0">
                <a:solidFill>
                  <a:schemeClr val="tx1"/>
                </a:solidFill>
              </a:rPr>
              <a:t> yang </a:t>
            </a:r>
            <a:r>
              <a:rPr lang="en-US" dirty="0" err="1" smtClean="0">
                <a:solidFill>
                  <a:schemeClr val="tx1"/>
                </a:solidFill>
              </a:rPr>
              <a:t>tidak</a:t>
            </a:r>
            <a:r>
              <a:rPr lang="en-US" dirty="0" smtClean="0">
                <a:solidFill>
                  <a:schemeClr val="tx1"/>
                </a:solidFill>
              </a:rPr>
              <a:t> </a:t>
            </a:r>
            <a:r>
              <a:rPr lang="en-US" dirty="0" err="1" smtClean="0">
                <a:solidFill>
                  <a:schemeClr val="tx1"/>
                </a:solidFill>
              </a:rPr>
              <a:t>kaku</a:t>
            </a:r>
            <a:r>
              <a:rPr lang="en-US" dirty="0" smtClean="0">
                <a:solidFill>
                  <a:schemeClr val="tx1"/>
                </a:solidFill>
              </a:rPr>
              <a:t>, </a:t>
            </a:r>
            <a:r>
              <a:rPr lang="en-US" dirty="0" err="1" smtClean="0">
                <a:solidFill>
                  <a:schemeClr val="tx1"/>
                </a:solidFill>
              </a:rPr>
              <a:t>cenderung</a:t>
            </a:r>
            <a:r>
              <a:rPr lang="en-US" dirty="0" smtClean="0">
                <a:solidFill>
                  <a:schemeClr val="tx1"/>
                </a:solidFill>
              </a:rPr>
              <a:t> </a:t>
            </a:r>
            <a:r>
              <a:rPr lang="en-US" dirty="0" err="1" smtClean="0">
                <a:solidFill>
                  <a:schemeClr val="tx1"/>
                </a:solidFill>
              </a:rPr>
              <a:t>terbuka</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dapat</a:t>
            </a:r>
            <a:r>
              <a:rPr lang="en-US" dirty="0" smtClean="0">
                <a:solidFill>
                  <a:schemeClr val="tx1"/>
                </a:solidFill>
              </a:rPr>
              <a:t> </a:t>
            </a:r>
            <a:r>
              <a:rPr lang="en-US" dirty="0" err="1" smtClean="0">
                <a:solidFill>
                  <a:schemeClr val="tx1"/>
                </a:solidFill>
              </a:rPr>
              <a:t>menerima</a:t>
            </a:r>
            <a:r>
              <a:rPr lang="en-US" dirty="0" smtClean="0">
                <a:solidFill>
                  <a:schemeClr val="tx1"/>
                </a:solidFill>
              </a:rPr>
              <a:t> </a:t>
            </a:r>
            <a:r>
              <a:rPr lang="en-US" dirty="0" err="1" smtClean="0">
                <a:solidFill>
                  <a:schemeClr val="tx1"/>
                </a:solidFill>
              </a:rPr>
              <a:t>perubahan</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dapat</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bisa</a:t>
            </a:r>
            <a:r>
              <a:rPr lang="en-US" dirty="0" smtClean="0">
                <a:solidFill>
                  <a:schemeClr val="tx1"/>
                </a:solidFill>
              </a:rPr>
              <a:t> </a:t>
            </a:r>
            <a:r>
              <a:rPr lang="en-US" dirty="0" err="1" smtClean="0">
                <a:solidFill>
                  <a:schemeClr val="tx1"/>
                </a:solidFill>
              </a:rPr>
              <a:t>dibentuk</a:t>
            </a:r>
            <a:r>
              <a:rPr lang="en-US" dirty="0" smtClean="0">
                <a:solidFill>
                  <a:schemeClr val="tx1"/>
                </a:solidFill>
              </a:rPr>
              <a:t> </a:t>
            </a:r>
            <a:r>
              <a:rPr lang="en-US" dirty="0" err="1" smtClean="0">
                <a:solidFill>
                  <a:schemeClr val="tx1"/>
                </a:solidFill>
              </a:rPr>
              <a:t>ulang</a:t>
            </a:r>
            <a:r>
              <a:rPr lang="en-US" dirty="0" smtClean="0">
                <a:solidFill>
                  <a:schemeClr val="tx1"/>
                </a:solidFill>
              </a:rPr>
              <a:t> </a:t>
            </a:r>
            <a:r>
              <a:rPr lang="en-US" dirty="0" err="1" smtClean="0">
                <a:solidFill>
                  <a:schemeClr val="tx1"/>
                </a:solidFill>
              </a:rPr>
              <a:t>oleh</a:t>
            </a:r>
            <a:r>
              <a:rPr lang="en-US" dirty="0" smtClean="0">
                <a:solidFill>
                  <a:schemeClr val="tx1"/>
                </a:solidFill>
              </a:rPr>
              <a:t> </a:t>
            </a:r>
            <a:r>
              <a:rPr lang="en-US" dirty="0" err="1" smtClean="0">
                <a:solidFill>
                  <a:schemeClr val="tx1"/>
                </a:solidFill>
              </a:rPr>
              <a:t>Tuhan</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dapat</a:t>
            </a:r>
            <a:r>
              <a:rPr lang="en-US" dirty="0" smtClean="0">
                <a:solidFill>
                  <a:schemeClr val="tx1"/>
                </a:solidFill>
              </a:rPr>
              <a:t> </a:t>
            </a:r>
            <a:r>
              <a:rPr lang="en-US" dirty="0" err="1" smtClean="0">
                <a:solidFill>
                  <a:schemeClr val="tx1"/>
                </a:solidFill>
              </a:rPr>
              <a:t>menerapkan</a:t>
            </a:r>
            <a:r>
              <a:rPr lang="en-US" dirty="0" smtClean="0">
                <a:solidFill>
                  <a:schemeClr val="tx1"/>
                </a:solidFill>
              </a:rPr>
              <a:t> model </a:t>
            </a:r>
            <a:r>
              <a:rPr lang="en-US" dirty="0" err="1" smtClean="0">
                <a:solidFill>
                  <a:schemeClr val="tx1"/>
                </a:solidFill>
              </a:rPr>
              <a:t>tersebut</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intinya</a:t>
            </a:r>
            <a:r>
              <a:rPr lang="en-US" dirty="0" smtClean="0">
                <a:solidFill>
                  <a:schemeClr val="tx1"/>
                </a:solidFill>
              </a:rPr>
              <a:t> </a:t>
            </a:r>
            <a:r>
              <a:rPr lang="en-US" dirty="0" err="1" smtClean="0">
                <a:solidFill>
                  <a:schemeClr val="tx1"/>
                </a:solidFill>
              </a:rPr>
              <a:t>masing-masing</a:t>
            </a:r>
            <a:r>
              <a:rPr lang="en-US" dirty="0" smtClean="0">
                <a:solidFill>
                  <a:schemeClr val="tx1"/>
                </a:solidFill>
              </a:rPr>
              <a:t> </a:t>
            </a:r>
            <a:r>
              <a:rPr lang="en-US" dirty="0" err="1" smtClean="0">
                <a:solidFill>
                  <a:schemeClr val="tx1"/>
                </a:solidFill>
              </a:rPr>
              <a:t>anggota</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harus</a:t>
            </a:r>
            <a:r>
              <a:rPr lang="en-US" dirty="0" smtClean="0">
                <a:solidFill>
                  <a:schemeClr val="tx1"/>
                </a:solidFill>
              </a:rPr>
              <a:t> </a:t>
            </a:r>
            <a:r>
              <a:rPr lang="en-US" dirty="0" err="1" smtClean="0">
                <a:solidFill>
                  <a:schemeClr val="tx1"/>
                </a:solidFill>
              </a:rPr>
              <a:t>menyadari</a:t>
            </a:r>
            <a:r>
              <a:rPr lang="en-US" dirty="0" smtClean="0">
                <a:solidFill>
                  <a:schemeClr val="tx1"/>
                </a:solidFill>
              </a:rPr>
              <a:t> </a:t>
            </a:r>
            <a:r>
              <a:rPr lang="en-US" dirty="0" err="1" smtClean="0">
                <a:solidFill>
                  <a:schemeClr val="tx1"/>
                </a:solidFill>
              </a:rPr>
              <a:t>bahwa</a:t>
            </a:r>
            <a:r>
              <a:rPr lang="en-US" dirty="0" smtClean="0">
                <a:solidFill>
                  <a:schemeClr val="tx1"/>
                </a:solidFill>
              </a:rPr>
              <a:t> </a:t>
            </a:r>
            <a:r>
              <a:rPr lang="en-US" dirty="0" err="1" smtClean="0">
                <a:solidFill>
                  <a:schemeClr val="tx1"/>
                </a:solidFill>
              </a:rPr>
              <a:t>mereka</a:t>
            </a:r>
            <a:r>
              <a:rPr lang="en-US" dirty="0" smtClean="0">
                <a:solidFill>
                  <a:schemeClr val="tx1"/>
                </a:solidFill>
              </a:rPr>
              <a:t> </a:t>
            </a:r>
            <a:r>
              <a:rPr lang="en-US" dirty="0" err="1" smtClean="0">
                <a:solidFill>
                  <a:schemeClr val="tx1"/>
                </a:solidFill>
              </a:rPr>
              <a:t>adalah</a:t>
            </a:r>
            <a:r>
              <a:rPr lang="en-US" dirty="0" smtClean="0">
                <a:solidFill>
                  <a:schemeClr val="tx1"/>
                </a:solidFill>
              </a:rPr>
              <a:t> </a:t>
            </a:r>
            <a:r>
              <a:rPr lang="en-US" dirty="0" err="1" smtClean="0">
                <a:solidFill>
                  <a:schemeClr val="tx1"/>
                </a:solidFill>
              </a:rPr>
              <a:t>insan-insan</a:t>
            </a:r>
            <a:r>
              <a:rPr lang="en-US" dirty="0" smtClean="0">
                <a:solidFill>
                  <a:schemeClr val="tx1"/>
                </a:solidFill>
              </a:rPr>
              <a:t> yang </a:t>
            </a:r>
            <a:r>
              <a:rPr lang="en-US" dirty="0" err="1" smtClean="0">
                <a:solidFill>
                  <a:schemeClr val="tx1"/>
                </a:solidFill>
              </a:rPr>
              <a:t>tidak</a:t>
            </a:r>
            <a:r>
              <a:rPr lang="en-US" dirty="0" smtClean="0">
                <a:solidFill>
                  <a:schemeClr val="tx1"/>
                </a:solidFill>
              </a:rPr>
              <a:t> </a:t>
            </a:r>
            <a:r>
              <a:rPr lang="en-US" dirty="0" err="1" smtClean="0">
                <a:solidFill>
                  <a:schemeClr val="tx1"/>
                </a:solidFill>
              </a:rPr>
              <a:t>sempurna</a:t>
            </a:r>
            <a:r>
              <a:rPr lang="en-US" dirty="0" smtClean="0">
                <a:solidFill>
                  <a:schemeClr val="tx1"/>
                </a:solidFill>
              </a:rPr>
              <a:t> </a:t>
            </a:r>
            <a:r>
              <a:rPr lang="en-US" dirty="0" err="1" smtClean="0">
                <a:solidFill>
                  <a:schemeClr val="tx1"/>
                </a:solidFill>
              </a:rPr>
              <a:t>sehingga</a:t>
            </a:r>
            <a:r>
              <a:rPr lang="en-US" dirty="0" smtClean="0">
                <a:solidFill>
                  <a:schemeClr val="tx1"/>
                </a:solidFill>
              </a:rPr>
              <a:t> </a:t>
            </a:r>
            <a:r>
              <a:rPr lang="en-US" dirty="0" err="1" smtClean="0">
                <a:solidFill>
                  <a:schemeClr val="tx1"/>
                </a:solidFill>
              </a:rPr>
              <a:t>menyediakan</a:t>
            </a:r>
            <a:r>
              <a:rPr lang="en-US" dirty="0" smtClean="0">
                <a:solidFill>
                  <a:schemeClr val="tx1"/>
                </a:solidFill>
              </a:rPr>
              <a:t> </a:t>
            </a:r>
            <a:r>
              <a:rPr lang="en-US" dirty="0" err="1" smtClean="0">
                <a:solidFill>
                  <a:schemeClr val="tx1"/>
                </a:solidFill>
              </a:rPr>
              <a:t>diri</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dibentuk</a:t>
            </a:r>
            <a:r>
              <a:rPr lang="en-US" dirty="0" smtClean="0">
                <a:solidFill>
                  <a:schemeClr val="tx1"/>
                </a:solidFill>
              </a:rPr>
              <a:t> </a:t>
            </a:r>
            <a:r>
              <a:rPr lang="en-US" dirty="0" err="1" smtClean="0">
                <a:solidFill>
                  <a:schemeClr val="tx1"/>
                </a:solidFill>
              </a:rPr>
              <a:t>oleh</a:t>
            </a:r>
            <a:r>
              <a:rPr lang="en-US" dirty="0" smtClean="0">
                <a:solidFill>
                  <a:schemeClr val="tx1"/>
                </a:solidFill>
              </a:rPr>
              <a:t> Allah </a:t>
            </a:r>
            <a:r>
              <a:rPr lang="en-US" dirty="0" err="1" smtClean="0">
                <a:solidFill>
                  <a:schemeClr val="tx1"/>
                </a:solidFill>
              </a:rPr>
              <a:t>dalam</a:t>
            </a:r>
            <a:r>
              <a:rPr lang="en-US" dirty="0" smtClean="0">
                <a:solidFill>
                  <a:schemeClr val="tx1"/>
                </a:solidFill>
              </a:rPr>
              <a:t> </a:t>
            </a:r>
            <a:r>
              <a:rPr lang="en-US" dirty="0" err="1" smtClean="0">
                <a:solidFill>
                  <a:schemeClr val="tx1"/>
                </a:solidFill>
              </a:rPr>
              <a:t>setiap</a:t>
            </a:r>
            <a:r>
              <a:rPr lang="en-US" dirty="0" smtClean="0">
                <a:solidFill>
                  <a:schemeClr val="tx1"/>
                </a:solidFill>
              </a:rPr>
              <a:t> </a:t>
            </a:r>
            <a:r>
              <a:rPr lang="en-US" dirty="0" err="1" smtClean="0">
                <a:solidFill>
                  <a:schemeClr val="tx1"/>
                </a:solidFill>
              </a:rPr>
              <a:t>tantangan</a:t>
            </a:r>
            <a:r>
              <a:rPr lang="en-US" dirty="0" smtClean="0">
                <a:solidFill>
                  <a:schemeClr val="tx1"/>
                </a:solidFill>
              </a:rPr>
              <a:t>.</a:t>
            </a:r>
            <a:endParaRPr lang="en-US" dirty="0">
              <a:solidFill>
                <a:schemeClr val="tx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285728"/>
            <a:ext cx="7772400" cy="1470025"/>
          </a:xfrm>
        </p:spPr>
        <p:txBody>
          <a:bodyPr/>
          <a:lstStyle/>
          <a:p>
            <a:r>
              <a:rPr lang="en-US" dirty="0" err="1" smtClean="0"/>
              <a:t>Efesus</a:t>
            </a:r>
            <a:r>
              <a:rPr lang="en-US" dirty="0" smtClean="0"/>
              <a:t> 5:22,24; 28;33</a:t>
            </a:r>
            <a:endParaRPr lang="en-US" dirty="0"/>
          </a:p>
        </p:txBody>
      </p:sp>
      <p:sp>
        <p:nvSpPr>
          <p:cNvPr id="3" name="Subtitle 2"/>
          <p:cNvSpPr>
            <a:spLocks noGrp="1"/>
          </p:cNvSpPr>
          <p:nvPr>
            <p:ph type="subTitle" idx="1"/>
          </p:nvPr>
        </p:nvSpPr>
        <p:spPr>
          <a:xfrm>
            <a:off x="285720" y="1785926"/>
            <a:ext cx="8501122" cy="4786346"/>
          </a:xfrm>
        </p:spPr>
        <p:txBody>
          <a:bodyPr>
            <a:normAutofit/>
          </a:bodyPr>
          <a:lstStyle/>
          <a:p>
            <a:pPr algn="l"/>
            <a:r>
              <a:rPr lang="en-US" dirty="0" err="1" smtClean="0">
                <a:solidFill>
                  <a:schemeClr val="tx1"/>
                </a:solidFill>
              </a:rPr>
              <a:t>Latar</a:t>
            </a:r>
            <a:r>
              <a:rPr lang="en-US" dirty="0" smtClean="0">
                <a:solidFill>
                  <a:schemeClr val="tx1"/>
                </a:solidFill>
              </a:rPr>
              <a:t> </a:t>
            </a:r>
            <a:r>
              <a:rPr lang="en-US" dirty="0" err="1" smtClean="0">
                <a:solidFill>
                  <a:schemeClr val="tx1"/>
                </a:solidFill>
              </a:rPr>
              <a:t>Belakang</a:t>
            </a:r>
            <a:r>
              <a:rPr lang="en-US" dirty="0" smtClean="0">
                <a:solidFill>
                  <a:schemeClr val="tx1"/>
                </a:solidFill>
              </a:rPr>
              <a:t> </a:t>
            </a:r>
            <a:r>
              <a:rPr lang="en-US" dirty="0" err="1" smtClean="0">
                <a:solidFill>
                  <a:schemeClr val="tx1"/>
                </a:solidFill>
              </a:rPr>
              <a:t>Konteks</a:t>
            </a:r>
            <a:r>
              <a:rPr lang="en-US" dirty="0" smtClean="0">
                <a:solidFill>
                  <a:schemeClr val="tx1"/>
                </a:solidFill>
              </a:rPr>
              <a:t>:</a:t>
            </a:r>
          </a:p>
          <a:p>
            <a:pPr marL="269875" indent="-269875" algn="l"/>
            <a:r>
              <a:rPr lang="en-US" dirty="0">
                <a:solidFill>
                  <a:schemeClr val="tx1"/>
                </a:solidFill>
              </a:rPr>
              <a:t>	</a:t>
            </a:r>
            <a:r>
              <a:rPr lang="en-US" dirty="0" err="1" smtClean="0">
                <a:solidFill>
                  <a:schemeClr val="tx1"/>
                </a:solidFill>
              </a:rPr>
              <a:t>Teks</a:t>
            </a:r>
            <a:r>
              <a:rPr lang="en-US" dirty="0" smtClean="0">
                <a:solidFill>
                  <a:schemeClr val="tx1"/>
                </a:solidFill>
              </a:rPr>
              <a:t> </a:t>
            </a:r>
            <a:r>
              <a:rPr lang="en-US" dirty="0" err="1" smtClean="0">
                <a:solidFill>
                  <a:schemeClr val="tx1"/>
                </a:solidFill>
              </a:rPr>
              <a:t>ini</a:t>
            </a:r>
            <a:r>
              <a:rPr lang="en-US" dirty="0" smtClean="0">
                <a:solidFill>
                  <a:schemeClr val="tx1"/>
                </a:solidFill>
              </a:rPr>
              <a:t> </a:t>
            </a:r>
            <a:r>
              <a:rPr lang="en-US" dirty="0" err="1" smtClean="0">
                <a:solidFill>
                  <a:schemeClr val="tx1"/>
                </a:solidFill>
              </a:rPr>
              <a:t>merupakan</a:t>
            </a:r>
            <a:r>
              <a:rPr lang="en-US" dirty="0" smtClean="0">
                <a:solidFill>
                  <a:schemeClr val="tx1"/>
                </a:solidFill>
              </a:rPr>
              <a:t> </a:t>
            </a:r>
            <a:r>
              <a:rPr lang="en-US" dirty="0" err="1" smtClean="0">
                <a:solidFill>
                  <a:schemeClr val="tx1"/>
                </a:solidFill>
              </a:rPr>
              <a:t>nasehat</a:t>
            </a:r>
            <a:r>
              <a:rPr lang="en-US" dirty="0" smtClean="0">
                <a:solidFill>
                  <a:schemeClr val="tx1"/>
                </a:solidFill>
              </a:rPr>
              <a:t> </a:t>
            </a:r>
            <a:r>
              <a:rPr lang="en-US" dirty="0" err="1" smtClean="0">
                <a:solidFill>
                  <a:schemeClr val="tx1"/>
                </a:solidFill>
              </a:rPr>
              <a:t>kepada</a:t>
            </a:r>
            <a:r>
              <a:rPr lang="en-US" dirty="0" smtClean="0">
                <a:solidFill>
                  <a:schemeClr val="tx1"/>
                </a:solidFill>
              </a:rPr>
              <a:t> </a:t>
            </a:r>
            <a:r>
              <a:rPr lang="en-US" dirty="0" err="1" smtClean="0">
                <a:solidFill>
                  <a:schemeClr val="tx1"/>
                </a:solidFill>
              </a:rPr>
              <a:t>orang</a:t>
            </a:r>
            <a:r>
              <a:rPr lang="en-US" dirty="0" smtClean="0">
                <a:solidFill>
                  <a:schemeClr val="tx1"/>
                </a:solidFill>
              </a:rPr>
              <a:t> Kristen yang </a:t>
            </a:r>
            <a:r>
              <a:rPr lang="en-US" dirty="0" err="1" smtClean="0">
                <a:solidFill>
                  <a:schemeClr val="tx1"/>
                </a:solidFill>
              </a:rPr>
              <a:t>hidup</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kota</a:t>
            </a:r>
            <a:r>
              <a:rPr lang="en-US" dirty="0" smtClean="0">
                <a:solidFill>
                  <a:schemeClr val="tx1"/>
                </a:solidFill>
              </a:rPr>
              <a:t> Metropolis </a:t>
            </a:r>
            <a:r>
              <a:rPr lang="en-US" dirty="0" err="1" smtClean="0">
                <a:solidFill>
                  <a:schemeClr val="tx1"/>
                </a:solidFill>
              </a:rPr>
              <a:t>pusat</a:t>
            </a:r>
            <a:r>
              <a:rPr lang="en-US" dirty="0" smtClean="0">
                <a:solidFill>
                  <a:schemeClr val="tx1"/>
                </a:solidFill>
              </a:rPr>
              <a:t> </a:t>
            </a:r>
            <a:r>
              <a:rPr lang="en-US" dirty="0" err="1" smtClean="0">
                <a:solidFill>
                  <a:schemeClr val="tx1"/>
                </a:solidFill>
              </a:rPr>
              <a:t>perdagangan</a:t>
            </a:r>
            <a:r>
              <a:rPr lang="en-US" dirty="0" smtClean="0">
                <a:solidFill>
                  <a:schemeClr val="tx1"/>
                </a:solidFill>
              </a:rPr>
              <a:t> modern, </a:t>
            </a:r>
            <a:r>
              <a:rPr lang="en-US" dirty="0" err="1" smtClean="0">
                <a:solidFill>
                  <a:schemeClr val="tx1"/>
                </a:solidFill>
              </a:rPr>
              <a:t>di</a:t>
            </a:r>
            <a:r>
              <a:rPr lang="en-US" dirty="0" smtClean="0">
                <a:solidFill>
                  <a:schemeClr val="tx1"/>
                </a:solidFill>
              </a:rPr>
              <a:t> </a:t>
            </a:r>
            <a:r>
              <a:rPr lang="en-US" dirty="0" err="1" smtClean="0">
                <a:solidFill>
                  <a:schemeClr val="tx1"/>
                </a:solidFill>
              </a:rPr>
              <a:t>kerajaan</a:t>
            </a:r>
            <a:r>
              <a:rPr lang="en-US" dirty="0" smtClean="0">
                <a:solidFill>
                  <a:schemeClr val="tx1"/>
                </a:solidFill>
              </a:rPr>
              <a:t> </a:t>
            </a:r>
            <a:r>
              <a:rPr lang="en-US" dirty="0" err="1" smtClean="0">
                <a:solidFill>
                  <a:schemeClr val="tx1"/>
                </a:solidFill>
              </a:rPr>
              <a:t>Romawi</a:t>
            </a:r>
            <a:r>
              <a:rPr lang="en-US" dirty="0" smtClean="0">
                <a:solidFill>
                  <a:schemeClr val="tx1"/>
                </a:solidFill>
              </a:rPr>
              <a:t>. Di </a:t>
            </a:r>
            <a:r>
              <a:rPr lang="en-US" dirty="0" err="1" smtClean="0">
                <a:solidFill>
                  <a:schemeClr val="tx1"/>
                </a:solidFill>
              </a:rPr>
              <a:t>tengah</a:t>
            </a:r>
            <a:r>
              <a:rPr lang="en-US" dirty="0" smtClean="0">
                <a:solidFill>
                  <a:schemeClr val="tx1"/>
                </a:solidFill>
              </a:rPr>
              <a:t> </a:t>
            </a:r>
            <a:r>
              <a:rPr lang="en-US" dirty="0" err="1" smtClean="0">
                <a:solidFill>
                  <a:schemeClr val="tx1"/>
                </a:solidFill>
              </a:rPr>
              <a:t>masyarakat</a:t>
            </a:r>
            <a:r>
              <a:rPr lang="en-US" dirty="0" smtClean="0">
                <a:solidFill>
                  <a:schemeClr val="tx1"/>
                </a:solidFill>
              </a:rPr>
              <a:t> modern </a:t>
            </a:r>
            <a:r>
              <a:rPr lang="en-US" dirty="0" err="1" smtClean="0">
                <a:solidFill>
                  <a:schemeClr val="tx1"/>
                </a:solidFill>
              </a:rPr>
              <a:t>banyak</a:t>
            </a:r>
            <a:r>
              <a:rPr lang="en-US" dirty="0" smtClean="0">
                <a:solidFill>
                  <a:schemeClr val="tx1"/>
                </a:solidFill>
              </a:rPr>
              <a:t> </a:t>
            </a:r>
            <a:r>
              <a:rPr lang="en-US" dirty="0" err="1" smtClean="0">
                <a:solidFill>
                  <a:schemeClr val="tx1"/>
                </a:solidFill>
              </a:rPr>
              <a:t>orang</a:t>
            </a:r>
            <a:r>
              <a:rPr lang="en-US" dirty="0" smtClean="0">
                <a:solidFill>
                  <a:schemeClr val="tx1"/>
                </a:solidFill>
              </a:rPr>
              <a:t> yang </a:t>
            </a:r>
            <a:r>
              <a:rPr lang="en-US" dirty="0" err="1" smtClean="0">
                <a:solidFill>
                  <a:schemeClr val="tx1"/>
                </a:solidFill>
              </a:rPr>
              <a:t>bersikap</a:t>
            </a:r>
            <a:r>
              <a:rPr lang="en-US" dirty="0" smtClean="0">
                <a:solidFill>
                  <a:schemeClr val="tx1"/>
                </a:solidFill>
              </a:rPr>
              <a:t> </a:t>
            </a:r>
            <a:r>
              <a:rPr lang="en-US" dirty="0" err="1" smtClean="0">
                <a:solidFill>
                  <a:schemeClr val="tx1"/>
                </a:solidFill>
              </a:rPr>
              <a:t>egois</a:t>
            </a:r>
            <a:r>
              <a:rPr lang="en-US" dirty="0" smtClean="0">
                <a:solidFill>
                  <a:schemeClr val="tx1"/>
                </a:solidFill>
              </a:rPr>
              <a:t>, </a:t>
            </a:r>
            <a:r>
              <a:rPr lang="en-US" dirty="0" err="1" smtClean="0">
                <a:solidFill>
                  <a:schemeClr val="tx1"/>
                </a:solidFill>
              </a:rPr>
              <a:t>pemikiran</a:t>
            </a:r>
            <a:r>
              <a:rPr lang="en-US" dirty="0" smtClean="0">
                <a:solidFill>
                  <a:schemeClr val="tx1"/>
                </a:solidFill>
              </a:rPr>
              <a:t> </a:t>
            </a:r>
            <a:r>
              <a:rPr lang="en-US" dirty="0" err="1" smtClean="0">
                <a:solidFill>
                  <a:schemeClr val="tx1"/>
                </a:solidFill>
              </a:rPr>
              <a:t>prangmatis</a:t>
            </a:r>
            <a:r>
              <a:rPr lang="en-US" dirty="0" smtClean="0">
                <a:solidFill>
                  <a:schemeClr val="tx1"/>
                </a:solidFill>
              </a:rPr>
              <a:t>, </a:t>
            </a:r>
            <a:r>
              <a:rPr lang="en-US" dirty="0" err="1" smtClean="0">
                <a:solidFill>
                  <a:schemeClr val="tx1"/>
                </a:solidFill>
              </a:rPr>
              <a:t>mentuhankan</a:t>
            </a:r>
            <a:r>
              <a:rPr lang="en-US" dirty="0" smtClean="0">
                <a:solidFill>
                  <a:schemeClr val="tx1"/>
                </a:solidFill>
              </a:rPr>
              <a:t> </a:t>
            </a:r>
            <a:r>
              <a:rPr lang="en-US" dirty="0" err="1" smtClean="0">
                <a:solidFill>
                  <a:schemeClr val="tx1"/>
                </a:solidFill>
              </a:rPr>
              <a:t>modernisasi</a:t>
            </a:r>
            <a:r>
              <a:rPr lang="en-US" dirty="0" smtClean="0">
                <a:solidFill>
                  <a:schemeClr val="tx1"/>
                </a:solidFill>
              </a:rPr>
              <a:t>, </a:t>
            </a:r>
            <a:r>
              <a:rPr lang="en-US" dirty="0" err="1" smtClean="0">
                <a:solidFill>
                  <a:schemeClr val="tx1"/>
                </a:solidFill>
              </a:rPr>
              <a:t>kurangnya</a:t>
            </a:r>
            <a:r>
              <a:rPr lang="en-US" dirty="0" smtClean="0">
                <a:solidFill>
                  <a:schemeClr val="tx1"/>
                </a:solidFill>
              </a:rPr>
              <a:t> </a:t>
            </a:r>
            <a:r>
              <a:rPr lang="en-US" dirty="0" err="1" smtClean="0">
                <a:solidFill>
                  <a:schemeClr val="tx1"/>
                </a:solidFill>
              </a:rPr>
              <a:t>penghargaan</a:t>
            </a:r>
            <a:r>
              <a:rPr lang="en-US" dirty="0" smtClean="0">
                <a:solidFill>
                  <a:schemeClr val="tx1"/>
                </a:solidFill>
              </a:rPr>
              <a:t> </a:t>
            </a:r>
            <a:r>
              <a:rPr lang="en-US" dirty="0" err="1" smtClean="0">
                <a:solidFill>
                  <a:schemeClr val="tx1"/>
                </a:solidFill>
              </a:rPr>
              <a:t>terhadap</a:t>
            </a:r>
            <a:r>
              <a:rPr lang="en-US" dirty="0" smtClean="0">
                <a:solidFill>
                  <a:schemeClr val="tx1"/>
                </a:solidFill>
              </a:rPr>
              <a:t> </a:t>
            </a:r>
            <a:r>
              <a:rPr lang="en-US" dirty="0" err="1" smtClean="0">
                <a:solidFill>
                  <a:schemeClr val="tx1"/>
                </a:solidFill>
              </a:rPr>
              <a:t>kemanusiaan</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banyak</a:t>
            </a:r>
            <a:r>
              <a:rPr lang="en-US" dirty="0" smtClean="0">
                <a:solidFill>
                  <a:schemeClr val="tx1"/>
                </a:solidFill>
              </a:rPr>
              <a:t> </a:t>
            </a:r>
            <a:r>
              <a:rPr lang="en-US" dirty="0" err="1" smtClean="0">
                <a:solidFill>
                  <a:schemeClr val="tx1"/>
                </a:solidFill>
              </a:rPr>
              <a:t>terjadi</a:t>
            </a:r>
            <a:r>
              <a:rPr lang="en-US" dirty="0" smtClean="0">
                <a:solidFill>
                  <a:schemeClr val="tx1"/>
                </a:solidFill>
              </a:rPr>
              <a:t> </a:t>
            </a:r>
            <a:r>
              <a:rPr lang="en-US" dirty="0" err="1" smtClean="0">
                <a:solidFill>
                  <a:schemeClr val="tx1"/>
                </a:solidFill>
              </a:rPr>
              <a:t>penyimpangan</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keluarga</a:t>
            </a:r>
            <a:endParaRPr lang="en-US" dirty="0">
              <a:solidFill>
                <a:schemeClr val="tx1"/>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357166"/>
            <a:ext cx="7772400" cy="1470025"/>
          </a:xfrm>
        </p:spPr>
        <p:txBody>
          <a:bodyPr>
            <a:normAutofit/>
          </a:bodyPr>
          <a:lstStyle/>
          <a:p>
            <a:r>
              <a:rPr lang="en-US" dirty="0" err="1" smtClean="0"/>
              <a:t>Berdasarkan</a:t>
            </a:r>
            <a:r>
              <a:rPr lang="en-US" dirty="0" smtClean="0"/>
              <a:t> </a:t>
            </a:r>
            <a:r>
              <a:rPr lang="en-US" dirty="0" err="1" smtClean="0"/>
              <a:t>kitab</a:t>
            </a:r>
            <a:r>
              <a:rPr lang="en-US" dirty="0" smtClean="0"/>
              <a:t> </a:t>
            </a:r>
            <a:r>
              <a:rPr lang="en-US" dirty="0" err="1" smtClean="0"/>
              <a:t>Efesus</a:t>
            </a:r>
            <a:r>
              <a:rPr lang="en-US" dirty="0" smtClean="0"/>
              <a:t> 5:22-23, </a:t>
            </a:r>
            <a:r>
              <a:rPr lang="en-US" dirty="0" err="1"/>
              <a:t>K</a:t>
            </a:r>
            <a:r>
              <a:rPr lang="en-US" dirty="0" err="1" smtClean="0"/>
              <a:t>eluarga</a:t>
            </a:r>
            <a:r>
              <a:rPr lang="en-US" dirty="0" smtClean="0"/>
              <a:t> </a:t>
            </a:r>
            <a:r>
              <a:rPr lang="en-US" dirty="0" err="1" smtClean="0"/>
              <a:t>seharusnya</a:t>
            </a:r>
            <a:r>
              <a:rPr lang="en-US" dirty="0" smtClean="0"/>
              <a:t>:</a:t>
            </a:r>
            <a:endParaRPr lang="en-US" dirty="0"/>
          </a:p>
        </p:txBody>
      </p:sp>
      <p:sp>
        <p:nvSpPr>
          <p:cNvPr id="3" name="Subtitle 2"/>
          <p:cNvSpPr>
            <a:spLocks noGrp="1"/>
          </p:cNvSpPr>
          <p:nvPr>
            <p:ph type="subTitle" idx="1"/>
          </p:nvPr>
        </p:nvSpPr>
        <p:spPr>
          <a:xfrm>
            <a:off x="285720" y="1928802"/>
            <a:ext cx="8643998" cy="4572032"/>
          </a:xfrm>
        </p:spPr>
        <p:txBody>
          <a:bodyPr>
            <a:normAutofit fontScale="92500" lnSpcReduction="10000"/>
          </a:bodyPr>
          <a:lstStyle/>
          <a:p>
            <a:pPr marL="514350" indent="-514350" algn="l">
              <a:buAutoNum type="arabicPeriod"/>
            </a:pPr>
            <a:r>
              <a:rPr lang="en-US" dirty="0" err="1" smtClean="0">
                <a:solidFill>
                  <a:schemeClr val="tx1"/>
                </a:solidFill>
              </a:rPr>
              <a:t>Meletakkan</a:t>
            </a:r>
            <a:r>
              <a:rPr lang="en-US" dirty="0" smtClean="0">
                <a:solidFill>
                  <a:schemeClr val="tx1"/>
                </a:solidFill>
              </a:rPr>
              <a:t> </a:t>
            </a:r>
            <a:r>
              <a:rPr lang="en-US" dirty="0" err="1" smtClean="0">
                <a:solidFill>
                  <a:schemeClr val="tx1"/>
                </a:solidFill>
              </a:rPr>
              <a:t>fondasi</a:t>
            </a:r>
            <a:r>
              <a:rPr lang="en-US" dirty="0" smtClean="0">
                <a:solidFill>
                  <a:schemeClr val="tx1"/>
                </a:solidFill>
              </a:rPr>
              <a:t> </a:t>
            </a:r>
            <a:r>
              <a:rPr lang="en-US" dirty="0" err="1" smtClean="0">
                <a:solidFill>
                  <a:schemeClr val="tx1"/>
                </a:solidFill>
              </a:rPr>
              <a:t>kehidupan</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kepada</a:t>
            </a:r>
            <a:r>
              <a:rPr lang="en-US" dirty="0" smtClean="0">
                <a:solidFill>
                  <a:schemeClr val="tx1"/>
                </a:solidFill>
              </a:rPr>
              <a:t> </a:t>
            </a:r>
            <a:r>
              <a:rPr lang="en-US" dirty="0" err="1" smtClean="0">
                <a:solidFill>
                  <a:schemeClr val="tx1"/>
                </a:solidFill>
              </a:rPr>
              <a:t>Kristus</a:t>
            </a:r>
            <a:r>
              <a:rPr lang="en-US" dirty="0" smtClean="0">
                <a:solidFill>
                  <a:schemeClr val="tx1"/>
                </a:solidFill>
              </a:rPr>
              <a:t> </a:t>
            </a:r>
            <a:r>
              <a:rPr lang="en-US" dirty="0" err="1" smtClean="0">
                <a:solidFill>
                  <a:schemeClr val="tx1"/>
                </a:solidFill>
              </a:rPr>
              <a:t>sebagai</a:t>
            </a:r>
            <a:r>
              <a:rPr lang="en-US" dirty="0" smtClean="0">
                <a:solidFill>
                  <a:schemeClr val="tx1"/>
                </a:solidFill>
              </a:rPr>
              <a:t> </a:t>
            </a:r>
            <a:r>
              <a:rPr lang="en-US" dirty="0" err="1" smtClean="0">
                <a:solidFill>
                  <a:schemeClr val="tx1"/>
                </a:solidFill>
              </a:rPr>
              <a:t>kepala</a:t>
            </a:r>
            <a:r>
              <a:rPr lang="en-US" dirty="0" smtClean="0">
                <a:solidFill>
                  <a:schemeClr val="tx1"/>
                </a:solidFill>
              </a:rPr>
              <a:t> </a:t>
            </a:r>
            <a:r>
              <a:rPr lang="en-US" dirty="0" err="1" smtClean="0">
                <a:solidFill>
                  <a:schemeClr val="tx1"/>
                </a:solidFill>
              </a:rPr>
              <a:t>keluarga</a:t>
            </a:r>
            <a:r>
              <a:rPr lang="en-US" dirty="0" smtClean="0">
                <a:solidFill>
                  <a:schemeClr val="tx1"/>
                </a:solidFill>
              </a:rPr>
              <a:t> ( 5:23, 22,24)</a:t>
            </a:r>
          </a:p>
          <a:p>
            <a:pPr marL="514350" indent="-514350" algn="l">
              <a:buAutoNum type="arabicPeriod"/>
            </a:pPr>
            <a:r>
              <a:rPr lang="en-US" dirty="0" err="1" smtClean="0">
                <a:solidFill>
                  <a:schemeClr val="tx1"/>
                </a:solidFill>
              </a:rPr>
              <a:t>Hubungan</a:t>
            </a:r>
            <a:r>
              <a:rPr lang="en-US" dirty="0" smtClean="0">
                <a:solidFill>
                  <a:schemeClr val="tx1"/>
                </a:solidFill>
              </a:rPr>
              <a:t> yang </a:t>
            </a:r>
            <a:r>
              <a:rPr lang="en-US" dirty="0" err="1" smtClean="0">
                <a:solidFill>
                  <a:schemeClr val="tx1"/>
                </a:solidFill>
              </a:rPr>
              <a:t>terjalin</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dalamnya</a:t>
            </a:r>
            <a:r>
              <a:rPr lang="en-US" dirty="0" smtClean="0">
                <a:solidFill>
                  <a:schemeClr val="tx1"/>
                </a:solidFill>
              </a:rPr>
              <a:t> </a:t>
            </a:r>
            <a:r>
              <a:rPr lang="en-US" dirty="0" err="1" smtClean="0">
                <a:solidFill>
                  <a:schemeClr val="tx1"/>
                </a:solidFill>
              </a:rPr>
              <a:t>mencerminkan</a:t>
            </a:r>
            <a:r>
              <a:rPr lang="en-US" dirty="0" smtClean="0">
                <a:solidFill>
                  <a:schemeClr val="tx1"/>
                </a:solidFill>
              </a:rPr>
              <a:t> </a:t>
            </a:r>
            <a:r>
              <a:rPr lang="en-US" dirty="0" err="1" smtClean="0">
                <a:solidFill>
                  <a:schemeClr val="tx1"/>
                </a:solidFill>
              </a:rPr>
              <a:t>nilai-nilai</a:t>
            </a:r>
            <a:r>
              <a:rPr lang="en-US" dirty="0" smtClean="0">
                <a:solidFill>
                  <a:schemeClr val="tx1"/>
                </a:solidFill>
              </a:rPr>
              <a:t> </a:t>
            </a:r>
            <a:r>
              <a:rPr lang="en-US" dirty="0" err="1" smtClean="0">
                <a:solidFill>
                  <a:schemeClr val="tx1"/>
                </a:solidFill>
              </a:rPr>
              <a:t>keadilan</a:t>
            </a:r>
            <a:r>
              <a:rPr lang="en-US" dirty="0" smtClean="0">
                <a:solidFill>
                  <a:schemeClr val="tx1"/>
                </a:solidFill>
              </a:rPr>
              <a:t> (5:28)</a:t>
            </a:r>
          </a:p>
          <a:p>
            <a:pPr marL="514350" indent="-514350" algn="l">
              <a:buAutoNum type="arabicPeriod"/>
            </a:pPr>
            <a:r>
              <a:rPr lang="en-US" dirty="0" err="1" smtClean="0">
                <a:solidFill>
                  <a:schemeClr val="tx1"/>
                </a:solidFill>
              </a:rPr>
              <a:t>Kesetaraan</a:t>
            </a:r>
            <a:r>
              <a:rPr lang="en-US" dirty="0" smtClean="0">
                <a:solidFill>
                  <a:schemeClr val="tx1"/>
                </a:solidFill>
              </a:rPr>
              <a:t> (5:33)</a:t>
            </a:r>
          </a:p>
          <a:p>
            <a:pPr marL="514350" indent="-514350" algn="l">
              <a:buAutoNum type="arabicPeriod"/>
            </a:pPr>
            <a:r>
              <a:rPr lang="en-US" dirty="0" err="1" smtClean="0">
                <a:solidFill>
                  <a:schemeClr val="tx1"/>
                </a:solidFill>
              </a:rPr>
              <a:t>Semua</a:t>
            </a:r>
            <a:r>
              <a:rPr lang="en-US" dirty="0" smtClean="0">
                <a:solidFill>
                  <a:schemeClr val="tx1"/>
                </a:solidFill>
              </a:rPr>
              <a:t> </a:t>
            </a:r>
            <a:r>
              <a:rPr lang="en-US" dirty="0" err="1" smtClean="0">
                <a:solidFill>
                  <a:schemeClr val="tx1"/>
                </a:solidFill>
              </a:rPr>
              <a:t>orang</a:t>
            </a:r>
            <a:r>
              <a:rPr lang="en-US" dirty="0" smtClean="0">
                <a:solidFill>
                  <a:schemeClr val="tx1"/>
                </a:solidFill>
              </a:rPr>
              <a:t> yang </a:t>
            </a:r>
            <a:r>
              <a:rPr lang="en-US" dirty="0" err="1" smtClean="0">
                <a:solidFill>
                  <a:schemeClr val="tx1"/>
                </a:solidFill>
              </a:rPr>
              <a:t>menjadi</a:t>
            </a:r>
            <a:r>
              <a:rPr lang="en-US" dirty="0" smtClean="0">
                <a:solidFill>
                  <a:schemeClr val="tx1"/>
                </a:solidFill>
              </a:rPr>
              <a:t> </a:t>
            </a:r>
            <a:r>
              <a:rPr lang="en-US" dirty="0" err="1" smtClean="0">
                <a:solidFill>
                  <a:schemeClr val="tx1"/>
                </a:solidFill>
              </a:rPr>
              <a:t>anggota</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tersebut</a:t>
            </a:r>
            <a:r>
              <a:rPr lang="en-US" dirty="0" smtClean="0">
                <a:solidFill>
                  <a:schemeClr val="tx1"/>
                </a:solidFill>
              </a:rPr>
              <a:t> </a:t>
            </a:r>
            <a:r>
              <a:rPr lang="en-US" dirty="0" err="1" smtClean="0">
                <a:solidFill>
                  <a:schemeClr val="tx1"/>
                </a:solidFill>
              </a:rPr>
              <a:t>harus</a:t>
            </a:r>
            <a:r>
              <a:rPr lang="en-US" dirty="0" smtClean="0">
                <a:solidFill>
                  <a:schemeClr val="tx1"/>
                </a:solidFill>
              </a:rPr>
              <a:t> </a:t>
            </a:r>
            <a:r>
              <a:rPr lang="en-US" dirty="0" err="1" smtClean="0">
                <a:solidFill>
                  <a:schemeClr val="tx1"/>
                </a:solidFill>
              </a:rPr>
              <a:t>memiliki</a:t>
            </a:r>
            <a:r>
              <a:rPr lang="en-US" dirty="0" smtClean="0">
                <a:solidFill>
                  <a:schemeClr val="tx1"/>
                </a:solidFill>
              </a:rPr>
              <a:t> </a:t>
            </a:r>
            <a:r>
              <a:rPr lang="en-US" dirty="0" err="1" smtClean="0">
                <a:solidFill>
                  <a:schemeClr val="tx1"/>
                </a:solidFill>
              </a:rPr>
              <a:t>kesadaran</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melakukan</a:t>
            </a:r>
            <a:r>
              <a:rPr lang="en-US" dirty="0" smtClean="0">
                <a:solidFill>
                  <a:schemeClr val="tx1"/>
                </a:solidFill>
              </a:rPr>
              <a:t> </a:t>
            </a:r>
            <a:r>
              <a:rPr lang="en-US" dirty="0" err="1" smtClean="0">
                <a:solidFill>
                  <a:schemeClr val="tx1"/>
                </a:solidFill>
              </a:rPr>
              <a:t>fungsinya</a:t>
            </a:r>
            <a:r>
              <a:rPr lang="en-US" dirty="0" smtClean="0">
                <a:solidFill>
                  <a:schemeClr val="tx1"/>
                </a:solidFill>
              </a:rPr>
              <a:t> </a:t>
            </a:r>
            <a:r>
              <a:rPr lang="en-US" dirty="0" err="1" smtClean="0">
                <a:solidFill>
                  <a:schemeClr val="tx1"/>
                </a:solidFill>
              </a:rPr>
              <a:t>masing-masing</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lingkungan</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sesuia</a:t>
            </a:r>
            <a:r>
              <a:rPr lang="en-US" dirty="0" smtClean="0">
                <a:solidFill>
                  <a:schemeClr val="tx1"/>
                </a:solidFill>
              </a:rPr>
              <a:t> </a:t>
            </a:r>
            <a:r>
              <a:rPr lang="en-US" dirty="0" err="1" smtClean="0">
                <a:solidFill>
                  <a:schemeClr val="tx1"/>
                </a:solidFill>
              </a:rPr>
              <a:t>dengan</a:t>
            </a:r>
            <a:r>
              <a:rPr lang="en-US" dirty="0" smtClean="0">
                <a:solidFill>
                  <a:schemeClr val="tx1"/>
                </a:solidFill>
              </a:rPr>
              <a:t> </a:t>
            </a:r>
            <a:r>
              <a:rPr lang="en-US" dirty="0" err="1" smtClean="0">
                <a:solidFill>
                  <a:schemeClr val="tx1"/>
                </a:solidFill>
              </a:rPr>
              <a:t>kedudukan</a:t>
            </a:r>
            <a:r>
              <a:rPr lang="en-US" dirty="0" smtClean="0">
                <a:solidFill>
                  <a:schemeClr val="tx1"/>
                </a:solidFill>
              </a:rPr>
              <a:t> yang </a:t>
            </a:r>
            <a:r>
              <a:rPr lang="en-US" dirty="0" err="1" smtClean="0">
                <a:solidFill>
                  <a:schemeClr val="tx1"/>
                </a:solidFill>
              </a:rPr>
              <a:t>disandangkannya</a:t>
            </a:r>
            <a:endParaRPr lang="en-US" dirty="0">
              <a:solidFill>
                <a:schemeClr val="tx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285728"/>
            <a:ext cx="7772400" cy="1470025"/>
          </a:xfrm>
        </p:spPr>
        <p:txBody>
          <a:bodyPr>
            <a:normAutofit fontScale="90000"/>
          </a:bodyPr>
          <a:lstStyle/>
          <a:p>
            <a:r>
              <a:rPr lang="en-US" dirty="0" err="1" smtClean="0"/>
              <a:t>Saatnya</a:t>
            </a:r>
            <a:r>
              <a:rPr lang="en-US" dirty="0" smtClean="0"/>
              <a:t> </a:t>
            </a:r>
            <a:r>
              <a:rPr lang="en-US" dirty="0" err="1" smtClean="0"/>
              <a:t>melihat</a:t>
            </a:r>
            <a:r>
              <a:rPr lang="en-US" dirty="0" smtClean="0"/>
              <a:t> </a:t>
            </a:r>
            <a:r>
              <a:rPr lang="en-US" dirty="0" err="1" smtClean="0"/>
              <a:t>diri</a:t>
            </a:r>
            <a:r>
              <a:rPr lang="en-US" dirty="0" smtClean="0"/>
              <a:t> </a:t>
            </a:r>
            <a:r>
              <a:rPr lang="en-US" dirty="0" err="1" smtClean="0"/>
              <a:t>kita</a:t>
            </a:r>
            <a:r>
              <a:rPr lang="en-US" dirty="0" smtClean="0"/>
              <a:t> </a:t>
            </a:r>
            <a:r>
              <a:rPr lang="en-US" dirty="0" err="1" smtClean="0"/>
              <a:t>sekarang</a:t>
            </a:r>
            <a:r>
              <a:rPr lang="en-US" dirty="0" smtClean="0"/>
              <a:t>…</a:t>
            </a:r>
            <a:br>
              <a:rPr lang="en-US" dirty="0" smtClean="0"/>
            </a:br>
            <a:endParaRPr lang="en-US" dirty="0"/>
          </a:p>
        </p:txBody>
      </p:sp>
      <p:sp>
        <p:nvSpPr>
          <p:cNvPr id="3" name="Subtitle 2"/>
          <p:cNvSpPr>
            <a:spLocks noGrp="1"/>
          </p:cNvSpPr>
          <p:nvPr>
            <p:ph type="subTitle" idx="1"/>
          </p:nvPr>
        </p:nvSpPr>
        <p:spPr>
          <a:xfrm>
            <a:off x="214282" y="1500174"/>
            <a:ext cx="8429684" cy="5000660"/>
          </a:xfrm>
        </p:spPr>
        <p:txBody>
          <a:bodyPr>
            <a:normAutofit/>
          </a:bodyPr>
          <a:lstStyle/>
          <a:p>
            <a:pPr marL="514350" indent="-514350" algn="l">
              <a:buAutoNum type="arabicPeriod"/>
            </a:pPr>
            <a:r>
              <a:rPr lang="en-US" dirty="0" err="1" smtClean="0">
                <a:solidFill>
                  <a:schemeClr val="tx1"/>
                </a:solidFill>
              </a:rPr>
              <a:t>Apakah</a:t>
            </a:r>
            <a:r>
              <a:rPr lang="en-US" dirty="0" smtClean="0">
                <a:solidFill>
                  <a:schemeClr val="tx1"/>
                </a:solidFill>
              </a:rPr>
              <a:t> </a:t>
            </a:r>
            <a:r>
              <a:rPr lang="en-US" dirty="0" err="1" smtClean="0">
                <a:solidFill>
                  <a:schemeClr val="tx1"/>
                </a:solidFill>
              </a:rPr>
              <a:t>kamu</a:t>
            </a:r>
            <a:r>
              <a:rPr lang="en-US" dirty="0" smtClean="0">
                <a:solidFill>
                  <a:schemeClr val="tx1"/>
                </a:solidFill>
              </a:rPr>
              <a:t> </a:t>
            </a:r>
            <a:r>
              <a:rPr lang="en-US" dirty="0" err="1" smtClean="0">
                <a:solidFill>
                  <a:schemeClr val="tx1"/>
                </a:solidFill>
              </a:rPr>
              <a:t>termasuk</a:t>
            </a:r>
            <a:r>
              <a:rPr lang="en-US" dirty="0" smtClean="0">
                <a:solidFill>
                  <a:schemeClr val="tx1"/>
                </a:solidFill>
              </a:rPr>
              <a:t> </a:t>
            </a:r>
            <a:r>
              <a:rPr lang="en-US" dirty="0" err="1" smtClean="0">
                <a:solidFill>
                  <a:schemeClr val="tx1"/>
                </a:solidFill>
              </a:rPr>
              <a:t>orang</a:t>
            </a:r>
            <a:r>
              <a:rPr lang="en-US" dirty="0" smtClean="0">
                <a:solidFill>
                  <a:schemeClr val="tx1"/>
                </a:solidFill>
              </a:rPr>
              <a:t> yang </a:t>
            </a:r>
            <a:r>
              <a:rPr lang="en-US" dirty="0" err="1" smtClean="0">
                <a:solidFill>
                  <a:schemeClr val="tx1"/>
                </a:solidFill>
              </a:rPr>
              <a:t>memiliki</a:t>
            </a:r>
            <a:r>
              <a:rPr lang="en-US" dirty="0" smtClean="0">
                <a:solidFill>
                  <a:schemeClr val="tx1"/>
                </a:solidFill>
              </a:rPr>
              <a:t> </a:t>
            </a:r>
            <a:r>
              <a:rPr lang="en-US" dirty="0" err="1" smtClean="0">
                <a:solidFill>
                  <a:schemeClr val="tx1"/>
                </a:solidFill>
              </a:rPr>
              <a:t>gaya</a:t>
            </a:r>
            <a:r>
              <a:rPr lang="en-US" dirty="0" smtClean="0">
                <a:solidFill>
                  <a:schemeClr val="tx1"/>
                </a:solidFill>
              </a:rPr>
              <a:t> </a:t>
            </a:r>
            <a:r>
              <a:rPr lang="en-US" dirty="0" err="1" smtClean="0">
                <a:solidFill>
                  <a:schemeClr val="tx1"/>
                </a:solidFill>
              </a:rPr>
              <a:t>hidup</a:t>
            </a:r>
            <a:r>
              <a:rPr lang="en-US" dirty="0" smtClean="0">
                <a:solidFill>
                  <a:schemeClr val="tx1"/>
                </a:solidFill>
              </a:rPr>
              <a:t> modern? </a:t>
            </a:r>
            <a:r>
              <a:rPr lang="en-US" dirty="0" err="1" smtClean="0">
                <a:solidFill>
                  <a:schemeClr val="tx1"/>
                </a:solidFill>
              </a:rPr>
              <a:t>Jelaskan</a:t>
            </a:r>
            <a:r>
              <a:rPr lang="en-US" dirty="0" smtClean="0">
                <a:solidFill>
                  <a:schemeClr val="tx1"/>
                </a:solidFill>
              </a:rPr>
              <a:t>!</a:t>
            </a:r>
          </a:p>
          <a:p>
            <a:pPr marL="514350" indent="-514350" algn="l">
              <a:buAutoNum type="arabicPeriod"/>
            </a:pPr>
            <a:r>
              <a:rPr lang="en-US" dirty="0" err="1" smtClean="0">
                <a:solidFill>
                  <a:schemeClr val="tx1"/>
                </a:solidFill>
              </a:rPr>
              <a:t>Apakah</a:t>
            </a:r>
            <a:r>
              <a:rPr lang="en-US" dirty="0" smtClean="0">
                <a:solidFill>
                  <a:schemeClr val="tx1"/>
                </a:solidFill>
              </a:rPr>
              <a:t> </a:t>
            </a:r>
            <a:r>
              <a:rPr lang="en-US" dirty="0" err="1" smtClean="0">
                <a:solidFill>
                  <a:schemeClr val="tx1"/>
                </a:solidFill>
              </a:rPr>
              <a:t>keluargamu</a:t>
            </a:r>
            <a:r>
              <a:rPr lang="en-US" dirty="0" smtClean="0">
                <a:solidFill>
                  <a:schemeClr val="tx1"/>
                </a:solidFill>
              </a:rPr>
              <a:t> </a:t>
            </a:r>
            <a:r>
              <a:rPr lang="en-US" dirty="0" err="1" smtClean="0">
                <a:solidFill>
                  <a:schemeClr val="tx1"/>
                </a:solidFill>
              </a:rPr>
              <a:t>termasuk</a:t>
            </a:r>
            <a:r>
              <a:rPr lang="en-US" dirty="0" smtClean="0">
                <a:solidFill>
                  <a:schemeClr val="tx1"/>
                </a:solidFill>
              </a:rPr>
              <a:t> </a:t>
            </a:r>
            <a:r>
              <a:rPr lang="en-US" dirty="0" err="1" smtClean="0">
                <a:solidFill>
                  <a:schemeClr val="tx1"/>
                </a:solidFill>
              </a:rPr>
              <a:t>keluarga</a:t>
            </a:r>
            <a:r>
              <a:rPr lang="en-US" dirty="0" smtClean="0">
                <a:solidFill>
                  <a:schemeClr val="tx1"/>
                </a:solidFill>
              </a:rPr>
              <a:t> yang </a:t>
            </a:r>
            <a:r>
              <a:rPr lang="en-US" dirty="0" err="1" smtClean="0">
                <a:solidFill>
                  <a:schemeClr val="tx1"/>
                </a:solidFill>
              </a:rPr>
              <a:t>memiliki</a:t>
            </a:r>
            <a:r>
              <a:rPr lang="en-US" dirty="0" smtClean="0">
                <a:solidFill>
                  <a:schemeClr val="tx1"/>
                </a:solidFill>
              </a:rPr>
              <a:t> </a:t>
            </a:r>
            <a:r>
              <a:rPr lang="en-US" dirty="0" err="1" smtClean="0">
                <a:solidFill>
                  <a:schemeClr val="tx1"/>
                </a:solidFill>
              </a:rPr>
              <a:t>gaya</a:t>
            </a:r>
            <a:r>
              <a:rPr lang="en-US" dirty="0" smtClean="0">
                <a:solidFill>
                  <a:schemeClr val="tx1"/>
                </a:solidFill>
              </a:rPr>
              <a:t> </a:t>
            </a:r>
            <a:r>
              <a:rPr lang="en-US" dirty="0" err="1" smtClean="0">
                <a:solidFill>
                  <a:schemeClr val="tx1"/>
                </a:solidFill>
              </a:rPr>
              <a:t>hidup</a:t>
            </a:r>
            <a:r>
              <a:rPr lang="en-US" dirty="0" smtClean="0">
                <a:solidFill>
                  <a:schemeClr val="tx1"/>
                </a:solidFill>
              </a:rPr>
              <a:t> modern? </a:t>
            </a:r>
            <a:r>
              <a:rPr lang="en-US" dirty="0" err="1" smtClean="0">
                <a:solidFill>
                  <a:schemeClr val="tx1"/>
                </a:solidFill>
              </a:rPr>
              <a:t>Jelaskan</a:t>
            </a:r>
            <a:r>
              <a:rPr lang="en-US" dirty="0" smtClean="0">
                <a:solidFill>
                  <a:schemeClr val="tx1"/>
                </a:solidFill>
              </a:rPr>
              <a:t>!</a:t>
            </a:r>
          </a:p>
          <a:p>
            <a:pPr marL="514350" indent="-514350" algn="l">
              <a:buAutoNum type="arabicPeriod"/>
            </a:pPr>
            <a:r>
              <a:rPr lang="en-US" dirty="0" err="1" smtClean="0">
                <a:solidFill>
                  <a:schemeClr val="tx1"/>
                </a:solidFill>
              </a:rPr>
              <a:t>Bentuk</a:t>
            </a:r>
            <a:r>
              <a:rPr lang="en-US" dirty="0" smtClean="0">
                <a:solidFill>
                  <a:schemeClr val="tx1"/>
                </a:solidFill>
              </a:rPr>
              <a:t> </a:t>
            </a:r>
            <a:r>
              <a:rPr lang="en-US" dirty="0" err="1" smtClean="0">
                <a:solidFill>
                  <a:schemeClr val="tx1"/>
                </a:solidFill>
              </a:rPr>
              <a:t>gaya</a:t>
            </a:r>
            <a:r>
              <a:rPr lang="en-US" dirty="0" smtClean="0">
                <a:solidFill>
                  <a:schemeClr val="tx1"/>
                </a:solidFill>
              </a:rPr>
              <a:t> </a:t>
            </a:r>
            <a:r>
              <a:rPr lang="en-US" dirty="0" err="1" smtClean="0">
                <a:solidFill>
                  <a:schemeClr val="tx1"/>
                </a:solidFill>
              </a:rPr>
              <a:t>hidup</a:t>
            </a:r>
            <a:r>
              <a:rPr lang="en-US" dirty="0" smtClean="0">
                <a:solidFill>
                  <a:schemeClr val="tx1"/>
                </a:solidFill>
              </a:rPr>
              <a:t> modern </a:t>
            </a:r>
            <a:r>
              <a:rPr lang="en-US" dirty="0" err="1" smtClean="0">
                <a:solidFill>
                  <a:schemeClr val="tx1"/>
                </a:solidFill>
              </a:rPr>
              <a:t>seperti</a:t>
            </a:r>
            <a:r>
              <a:rPr lang="en-US" dirty="0" smtClean="0">
                <a:solidFill>
                  <a:schemeClr val="tx1"/>
                </a:solidFill>
              </a:rPr>
              <a:t> </a:t>
            </a:r>
            <a:r>
              <a:rPr lang="en-US" dirty="0" err="1" smtClean="0">
                <a:solidFill>
                  <a:schemeClr val="tx1"/>
                </a:solidFill>
              </a:rPr>
              <a:t>apa</a:t>
            </a:r>
            <a:r>
              <a:rPr lang="en-US" dirty="0" smtClean="0">
                <a:solidFill>
                  <a:schemeClr val="tx1"/>
                </a:solidFill>
              </a:rPr>
              <a:t> yang </a:t>
            </a:r>
            <a:r>
              <a:rPr lang="en-US" dirty="0" err="1" smtClean="0">
                <a:solidFill>
                  <a:schemeClr val="tx1"/>
                </a:solidFill>
              </a:rPr>
              <a:t>ada</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dirimu</a:t>
            </a:r>
            <a:r>
              <a:rPr lang="en-US" dirty="0" smtClean="0">
                <a:solidFill>
                  <a:schemeClr val="tx1"/>
                </a:solidFill>
              </a:rPr>
              <a:t>? </a:t>
            </a:r>
            <a:r>
              <a:rPr lang="en-US" dirty="0" err="1" smtClean="0">
                <a:solidFill>
                  <a:schemeClr val="tx1"/>
                </a:solidFill>
              </a:rPr>
              <a:t>Jelaskan</a:t>
            </a:r>
            <a:r>
              <a:rPr lang="en-US" dirty="0" smtClean="0">
                <a:solidFill>
                  <a:schemeClr val="tx1"/>
                </a:solidFill>
              </a:rPr>
              <a:t>!</a:t>
            </a:r>
          </a:p>
          <a:p>
            <a:pPr marL="514350" indent="-514350" algn="l">
              <a:buAutoNum type="arabicPeriod"/>
            </a:pPr>
            <a:r>
              <a:rPr lang="en-US" dirty="0" err="1" smtClean="0">
                <a:solidFill>
                  <a:schemeClr val="tx1"/>
                </a:solidFill>
              </a:rPr>
              <a:t>Bentuk</a:t>
            </a:r>
            <a:r>
              <a:rPr lang="en-US" dirty="0" smtClean="0">
                <a:solidFill>
                  <a:schemeClr val="tx1"/>
                </a:solidFill>
              </a:rPr>
              <a:t> </a:t>
            </a:r>
            <a:r>
              <a:rPr lang="en-US" dirty="0" err="1" smtClean="0">
                <a:solidFill>
                  <a:schemeClr val="tx1"/>
                </a:solidFill>
              </a:rPr>
              <a:t>gaya</a:t>
            </a:r>
            <a:r>
              <a:rPr lang="en-US" dirty="0" smtClean="0">
                <a:solidFill>
                  <a:schemeClr val="tx1"/>
                </a:solidFill>
              </a:rPr>
              <a:t> </a:t>
            </a:r>
            <a:r>
              <a:rPr lang="en-US" dirty="0" err="1" smtClean="0">
                <a:solidFill>
                  <a:schemeClr val="tx1"/>
                </a:solidFill>
              </a:rPr>
              <a:t>hidup</a:t>
            </a:r>
            <a:r>
              <a:rPr lang="en-US" dirty="0" smtClean="0">
                <a:solidFill>
                  <a:schemeClr val="tx1"/>
                </a:solidFill>
              </a:rPr>
              <a:t> modern </a:t>
            </a:r>
            <a:r>
              <a:rPr lang="en-US" dirty="0" err="1" smtClean="0">
                <a:solidFill>
                  <a:schemeClr val="tx1"/>
                </a:solidFill>
              </a:rPr>
              <a:t>seperti</a:t>
            </a:r>
            <a:r>
              <a:rPr lang="en-US" dirty="0" smtClean="0">
                <a:solidFill>
                  <a:schemeClr val="tx1"/>
                </a:solidFill>
              </a:rPr>
              <a:t> </a:t>
            </a:r>
            <a:r>
              <a:rPr lang="en-US" dirty="0" err="1" smtClean="0">
                <a:solidFill>
                  <a:schemeClr val="tx1"/>
                </a:solidFill>
              </a:rPr>
              <a:t>apa</a:t>
            </a:r>
            <a:r>
              <a:rPr lang="en-US" dirty="0" smtClean="0">
                <a:solidFill>
                  <a:schemeClr val="tx1"/>
                </a:solidFill>
              </a:rPr>
              <a:t> yang </a:t>
            </a:r>
            <a:r>
              <a:rPr lang="en-US" dirty="0" err="1" smtClean="0">
                <a:solidFill>
                  <a:schemeClr val="tx1"/>
                </a:solidFill>
              </a:rPr>
              <a:t>ada</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keluargamu</a:t>
            </a:r>
            <a:r>
              <a:rPr lang="en-US" dirty="0" smtClean="0">
                <a:solidFill>
                  <a:schemeClr val="tx1"/>
                </a:solidFill>
              </a:rPr>
              <a:t>? </a:t>
            </a:r>
            <a:r>
              <a:rPr lang="en-US" dirty="0" err="1" smtClean="0">
                <a:solidFill>
                  <a:schemeClr val="tx1"/>
                </a:solidFill>
              </a:rPr>
              <a:t>Jelaskan</a:t>
            </a:r>
            <a:r>
              <a:rPr lang="en-US" dirty="0" smtClean="0">
                <a:solidFill>
                  <a:schemeClr val="tx1"/>
                </a:solidFill>
              </a:rPr>
              <a:t>!</a:t>
            </a:r>
            <a:endParaRPr lang="en-US" dirty="0">
              <a:solidFill>
                <a:schemeClr val="tx1"/>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214290"/>
            <a:ext cx="8572560" cy="1214446"/>
          </a:xfrm>
        </p:spPr>
        <p:txBody>
          <a:bodyPr>
            <a:normAutofit/>
          </a:bodyPr>
          <a:lstStyle/>
          <a:p>
            <a:r>
              <a:rPr lang="en-US" sz="3600" dirty="0" smtClean="0"/>
              <a:t>Gaya </a:t>
            </a:r>
            <a:r>
              <a:rPr lang="en-US" sz="3600" dirty="0" err="1" smtClean="0"/>
              <a:t>hidup</a:t>
            </a:r>
            <a:r>
              <a:rPr lang="en-US" sz="3600" dirty="0" smtClean="0"/>
              <a:t> modern </a:t>
            </a:r>
            <a:r>
              <a:rPr lang="en-US" sz="3600" dirty="0" err="1" smtClean="0"/>
              <a:t>membentuk</a:t>
            </a:r>
            <a:r>
              <a:rPr lang="en-US" sz="3600" dirty="0" smtClean="0"/>
              <a:t> </a:t>
            </a:r>
            <a:r>
              <a:rPr lang="en-US" sz="3600" dirty="0" err="1" smtClean="0"/>
              <a:t>manusia</a:t>
            </a:r>
            <a:r>
              <a:rPr lang="en-US" sz="3600" dirty="0" smtClean="0"/>
              <a:t> </a:t>
            </a:r>
            <a:r>
              <a:rPr lang="en-US" sz="3600" dirty="0" err="1" smtClean="0"/>
              <a:t>untuk</a:t>
            </a:r>
            <a:r>
              <a:rPr lang="en-US" sz="3600" dirty="0" smtClean="0"/>
              <a:t> </a:t>
            </a:r>
            <a:r>
              <a:rPr lang="en-US" sz="3600" dirty="0" err="1" smtClean="0"/>
              <a:t>memiliki</a:t>
            </a:r>
            <a:r>
              <a:rPr lang="en-US" sz="3600" dirty="0" smtClean="0"/>
              <a:t> </a:t>
            </a:r>
            <a:r>
              <a:rPr lang="en-US" sz="3600" dirty="0" err="1" smtClean="0"/>
              <a:t>kecenderungan</a:t>
            </a:r>
            <a:r>
              <a:rPr lang="en-US" sz="3600" dirty="0" smtClean="0"/>
              <a:t> </a:t>
            </a:r>
            <a:r>
              <a:rPr lang="en-US" sz="3600" dirty="0" err="1" smtClean="0"/>
              <a:t>bersikap</a:t>
            </a:r>
            <a:r>
              <a:rPr lang="en-US" sz="3600" dirty="0" smtClean="0"/>
              <a:t>:</a:t>
            </a:r>
            <a:endParaRPr lang="en-US" sz="3600" dirty="0"/>
          </a:p>
        </p:txBody>
      </p:sp>
      <p:sp>
        <p:nvSpPr>
          <p:cNvPr id="3" name="Subtitle 2"/>
          <p:cNvSpPr>
            <a:spLocks noGrp="1"/>
          </p:cNvSpPr>
          <p:nvPr>
            <p:ph type="subTitle" idx="1"/>
          </p:nvPr>
        </p:nvSpPr>
        <p:spPr>
          <a:xfrm>
            <a:off x="214282" y="1785926"/>
            <a:ext cx="8715436" cy="4786346"/>
          </a:xfrm>
        </p:spPr>
        <p:txBody>
          <a:bodyPr>
            <a:normAutofit fontScale="85000" lnSpcReduction="10000"/>
          </a:bodyPr>
          <a:lstStyle/>
          <a:p>
            <a:pPr marL="514350" indent="-514350" algn="l">
              <a:buAutoNum type="arabicPeriod"/>
            </a:pPr>
            <a:r>
              <a:rPr lang="en-US" dirty="0" err="1" smtClean="0">
                <a:solidFill>
                  <a:schemeClr val="tx1"/>
                </a:solidFill>
              </a:rPr>
              <a:t>Konsumerisme</a:t>
            </a:r>
            <a:r>
              <a:rPr lang="en-US" dirty="0" smtClean="0">
                <a:solidFill>
                  <a:schemeClr val="tx1"/>
                </a:solidFill>
              </a:rPr>
              <a:t> </a:t>
            </a:r>
            <a:r>
              <a:rPr lang="en-US" dirty="0" err="1" smtClean="0">
                <a:solidFill>
                  <a:schemeClr val="tx1"/>
                </a:solidFill>
              </a:rPr>
              <a:t>adalah</a:t>
            </a:r>
            <a:r>
              <a:rPr lang="en-US" dirty="0" smtClean="0">
                <a:solidFill>
                  <a:schemeClr val="tx1"/>
                </a:solidFill>
              </a:rPr>
              <a:t> </a:t>
            </a:r>
            <a:r>
              <a:rPr lang="en-US" dirty="0" err="1" smtClean="0">
                <a:solidFill>
                  <a:schemeClr val="tx1"/>
                </a:solidFill>
              </a:rPr>
              <a:t>gaya</a:t>
            </a:r>
            <a:r>
              <a:rPr lang="en-US" dirty="0" smtClean="0">
                <a:solidFill>
                  <a:schemeClr val="tx1"/>
                </a:solidFill>
              </a:rPr>
              <a:t> </a:t>
            </a:r>
            <a:r>
              <a:rPr lang="en-US" dirty="0" err="1" smtClean="0">
                <a:solidFill>
                  <a:schemeClr val="tx1"/>
                </a:solidFill>
              </a:rPr>
              <a:t>hidup</a:t>
            </a:r>
            <a:r>
              <a:rPr lang="en-US" dirty="0" smtClean="0">
                <a:solidFill>
                  <a:schemeClr val="tx1"/>
                </a:solidFill>
              </a:rPr>
              <a:t> yang </a:t>
            </a:r>
            <a:r>
              <a:rPr lang="en-US" dirty="0" err="1" smtClean="0">
                <a:solidFill>
                  <a:schemeClr val="tx1"/>
                </a:solidFill>
              </a:rPr>
              <a:t>menganggap</a:t>
            </a:r>
            <a:r>
              <a:rPr lang="en-US" dirty="0" smtClean="0">
                <a:solidFill>
                  <a:schemeClr val="tx1"/>
                </a:solidFill>
              </a:rPr>
              <a:t> </a:t>
            </a:r>
            <a:r>
              <a:rPr lang="en-US" dirty="0" err="1" smtClean="0">
                <a:solidFill>
                  <a:schemeClr val="tx1"/>
                </a:solidFill>
              </a:rPr>
              <a:t>barang-barang</a:t>
            </a:r>
            <a:r>
              <a:rPr lang="en-US" dirty="0" smtClean="0">
                <a:solidFill>
                  <a:schemeClr val="tx1"/>
                </a:solidFill>
              </a:rPr>
              <a:t> </a:t>
            </a:r>
            <a:r>
              <a:rPr lang="en-US" dirty="0" err="1" smtClean="0">
                <a:solidFill>
                  <a:schemeClr val="tx1"/>
                </a:solidFill>
              </a:rPr>
              <a:t>mewah</a:t>
            </a:r>
            <a:r>
              <a:rPr lang="en-US" dirty="0" smtClean="0">
                <a:solidFill>
                  <a:schemeClr val="tx1"/>
                </a:solidFill>
              </a:rPr>
              <a:t> </a:t>
            </a:r>
            <a:r>
              <a:rPr lang="en-US" dirty="0" err="1" smtClean="0">
                <a:solidFill>
                  <a:schemeClr val="tx1"/>
                </a:solidFill>
              </a:rPr>
              <a:t>sebagai</a:t>
            </a:r>
            <a:r>
              <a:rPr lang="en-US" dirty="0" smtClean="0">
                <a:solidFill>
                  <a:schemeClr val="tx1"/>
                </a:solidFill>
              </a:rPr>
              <a:t> </a:t>
            </a:r>
            <a:r>
              <a:rPr lang="en-US" dirty="0" err="1" smtClean="0">
                <a:solidFill>
                  <a:schemeClr val="tx1"/>
                </a:solidFill>
              </a:rPr>
              <a:t>ukuran</a:t>
            </a:r>
            <a:r>
              <a:rPr lang="en-US" dirty="0" smtClean="0">
                <a:solidFill>
                  <a:schemeClr val="tx1"/>
                </a:solidFill>
              </a:rPr>
              <a:t> </a:t>
            </a:r>
            <a:r>
              <a:rPr lang="en-US" dirty="0" err="1" smtClean="0">
                <a:solidFill>
                  <a:schemeClr val="tx1"/>
                </a:solidFill>
              </a:rPr>
              <a:t>kebahagiaan</a:t>
            </a:r>
            <a:r>
              <a:rPr lang="en-US" dirty="0" smtClean="0">
                <a:solidFill>
                  <a:schemeClr val="tx1"/>
                </a:solidFill>
              </a:rPr>
              <a:t>, </a:t>
            </a:r>
            <a:r>
              <a:rPr lang="en-US" dirty="0" err="1" smtClean="0">
                <a:solidFill>
                  <a:schemeClr val="tx1"/>
                </a:solidFill>
              </a:rPr>
              <a:t>kesenangan</a:t>
            </a:r>
            <a:r>
              <a:rPr lang="en-US" dirty="0" smtClean="0">
                <a:solidFill>
                  <a:schemeClr val="tx1"/>
                </a:solidFill>
              </a:rPr>
              <a:t>, </a:t>
            </a:r>
            <a:r>
              <a:rPr lang="en-US" dirty="0" err="1" smtClean="0">
                <a:solidFill>
                  <a:schemeClr val="tx1"/>
                </a:solidFill>
              </a:rPr>
              <a:t>sehingga</a:t>
            </a:r>
            <a:r>
              <a:rPr lang="en-US" dirty="0" smtClean="0">
                <a:solidFill>
                  <a:schemeClr val="tx1"/>
                </a:solidFill>
              </a:rPr>
              <a:t> </a:t>
            </a:r>
            <a:r>
              <a:rPr lang="en-US" dirty="0" err="1" smtClean="0">
                <a:solidFill>
                  <a:schemeClr val="tx1"/>
                </a:solidFill>
              </a:rPr>
              <a:t>membentuk</a:t>
            </a:r>
            <a:r>
              <a:rPr lang="en-US" dirty="0" smtClean="0">
                <a:solidFill>
                  <a:schemeClr val="tx1"/>
                </a:solidFill>
              </a:rPr>
              <a:t> </a:t>
            </a:r>
            <a:r>
              <a:rPr lang="en-US" dirty="0" err="1" smtClean="0">
                <a:solidFill>
                  <a:schemeClr val="tx1"/>
                </a:solidFill>
              </a:rPr>
              <a:t>seseorang</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bersikap</a:t>
            </a:r>
            <a:r>
              <a:rPr lang="en-US" dirty="0" smtClean="0">
                <a:solidFill>
                  <a:schemeClr val="tx1"/>
                </a:solidFill>
              </a:rPr>
              <a:t> </a:t>
            </a:r>
            <a:r>
              <a:rPr lang="en-US" dirty="0" err="1" smtClean="0">
                <a:solidFill>
                  <a:schemeClr val="tx1"/>
                </a:solidFill>
              </a:rPr>
              <a:t>tidak</a:t>
            </a:r>
            <a:r>
              <a:rPr lang="en-US" dirty="0" smtClean="0">
                <a:solidFill>
                  <a:schemeClr val="tx1"/>
                </a:solidFill>
              </a:rPr>
              <a:t> </a:t>
            </a:r>
            <a:r>
              <a:rPr lang="en-US" dirty="0" err="1" smtClean="0">
                <a:solidFill>
                  <a:schemeClr val="tx1"/>
                </a:solidFill>
              </a:rPr>
              <a:t>hemat</a:t>
            </a:r>
            <a:r>
              <a:rPr lang="en-US" dirty="0" smtClean="0">
                <a:solidFill>
                  <a:schemeClr val="tx1"/>
                </a:solidFill>
              </a:rPr>
              <a:t>.</a:t>
            </a:r>
          </a:p>
          <a:p>
            <a:pPr marL="514350" indent="-514350" algn="l">
              <a:buAutoNum type="arabicPeriod"/>
            </a:pPr>
            <a:r>
              <a:rPr lang="en-US" dirty="0" err="1" smtClean="0">
                <a:solidFill>
                  <a:schemeClr val="tx1"/>
                </a:solidFill>
              </a:rPr>
              <a:t>Materialistis</a:t>
            </a:r>
            <a:r>
              <a:rPr lang="en-US" dirty="0" smtClean="0">
                <a:solidFill>
                  <a:schemeClr val="tx1"/>
                </a:solidFill>
              </a:rPr>
              <a:t> </a:t>
            </a:r>
            <a:r>
              <a:rPr lang="en-US" dirty="0" err="1" smtClean="0">
                <a:solidFill>
                  <a:schemeClr val="tx1"/>
                </a:solidFill>
              </a:rPr>
              <a:t>adalah</a:t>
            </a:r>
            <a:r>
              <a:rPr lang="en-US" dirty="0" smtClean="0">
                <a:solidFill>
                  <a:schemeClr val="tx1"/>
                </a:solidFill>
              </a:rPr>
              <a:t> </a:t>
            </a:r>
            <a:r>
              <a:rPr lang="en-US" dirty="0" err="1" smtClean="0">
                <a:solidFill>
                  <a:schemeClr val="tx1"/>
                </a:solidFill>
              </a:rPr>
              <a:t>pandangan</a:t>
            </a:r>
            <a:r>
              <a:rPr lang="en-US" dirty="0" smtClean="0">
                <a:solidFill>
                  <a:schemeClr val="tx1"/>
                </a:solidFill>
              </a:rPr>
              <a:t> </a:t>
            </a:r>
            <a:r>
              <a:rPr lang="en-US" dirty="0" err="1" smtClean="0">
                <a:solidFill>
                  <a:schemeClr val="tx1"/>
                </a:solidFill>
              </a:rPr>
              <a:t>hidup</a:t>
            </a:r>
            <a:r>
              <a:rPr lang="en-US" dirty="0" smtClean="0">
                <a:solidFill>
                  <a:schemeClr val="tx1"/>
                </a:solidFill>
              </a:rPr>
              <a:t> yang </a:t>
            </a:r>
            <a:r>
              <a:rPr lang="en-US" dirty="0" err="1" smtClean="0">
                <a:solidFill>
                  <a:schemeClr val="tx1"/>
                </a:solidFill>
              </a:rPr>
              <a:t>mencari</a:t>
            </a:r>
            <a:r>
              <a:rPr lang="en-US" dirty="0" smtClean="0">
                <a:solidFill>
                  <a:schemeClr val="tx1"/>
                </a:solidFill>
              </a:rPr>
              <a:t> </a:t>
            </a:r>
            <a:r>
              <a:rPr lang="en-US" dirty="0" err="1" smtClean="0">
                <a:solidFill>
                  <a:schemeClr val="tx1"/>
                </a:solidFill>
              </a:rPr>
              <a:t>dasar</a:t>
            </a:r>
            <a:r>
              <a:rPr lang="en-US" dirty="0" smtClean="0">
                <a:solidFill>
                  <a:schemeClr val="tx1"/>
                </a:solidFill>
              </a:rPr>
              <a:t> </a:t>
            </a:r>
            <a:r>
              <a:rPr lang="en-US" dirty="0" err="1" smtClean="0">
                <a:solidFill>
                  <a:schemeClr val="tx1"/>
                </a:solidFill>
              </a:rPr>
              <a:t>segala</a:t>
            </a:r>
            <a:r>
              <a:rPr lang="en-US" dirty="0" smtClean="0">
                <a:solidFill>
                  <a:schemeClr val="tx1"/>
                </a:solidFill>
              </a:rPr>
              <a:t> </a:t>
            </a:r>
            <a:r>
              <a:rPr lang="en-US" dirty="0" err="1" smtClean="0">
                <a:solidFill>
                  <a:schemeClr val="tx1"/>
                </a:solidFill>
              </a:rPr>
              <a:t>sesuatu</a:t>
            </a:r>
            <a:r>
              <a:rPr lang="en-US" dirty="0" smtClean="0">
                <a:solidFill>
                  <a:schemeClr val="tx1"/>
                </a:solidFill>
              </a:rPr>
              <a:t> yang </a:t>
            </a:r>
            <a:r>
              <a:rPr lang="en-US" dirty="0" err="1" smtClean="0">
                <a:solidFill>
                  <a:schemeClr val="tx1"/>
                </a:solidFill>
              </a:rPr>
              <a:t>termasuk</a:t>
            </a:r>
            <a:r>
              <a:rPr lang="en-US" dirty="0" smtClean="0">
                <a:solidFill>
                  <a:schemeClr val="tx1"/>
                </a:solidFill>
              </a:rPr>
              <a:t> </a:t>
            </a:r>
            <a:r>
              <a:rPr lang="en-US" dirty="0" err="1" smtClean="0">
                <a:solidFill>
                  <a:schemeClr val="tx1"/>
                </a:solidFill>
              </a:rPr>
              <a:t>kehidupan</a:t>
            </a:r>
            <a:r>
              <a:rPr lang="en-US" dirty="0" smtClean="0">
                <a:solidFill>
                  <a:schemeClr val="tx1"/>
                </a:solidFill>
              </a:rPr>
              <a:t> </a:t>
            </a:r>
            <a:r>
              <a:rPr lang="en-US" dirty="0" err="1" smtClean="0">
                <a:solidFill>
                  <a:schemeClr val="tx1"/>
                </a:solidFill>
              </a:rPr>
              <a:t>manusia</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alam</a:t>
            </a:r>
            <a:r>
              <a:rPr lang="en-US" dirty="0" smtClean="0">
                <a:solidFill>
                  <a:schemeClr val="tx1"/>
                </a:solidFill>
              </a:rPr>
              <a:t> </a:t>
            </a:r>
            <a:r>
              <a:rPr lang="en-US" dirty="0" err="1" smtClean="0">
                <a:solidFill>
                  <a:schemeClr val="tx1"/>
                </a:solidFill>
              </a:rPr>
              <a:t>kebendaan</a:t>
            </a:r>
            <a:r>
              <a:rPr lang="en-US" dirty="0" smtClean="0">
                <a:solidFill>
                  <a:schemeClr val="tx1"/>
                </a:solidFill>
              </a:rPr>
              <a:t> </a:t>
            </a:r>
            <a:r>
              <a:rPr lang="en-US" dirty="0" err="1" smtClean="0">
                <a:solidFill>
                  <a:schemeClr val="tx1"/>
                </a:solidFill>
              </a:rPr>
              <a:t>semata-mata</a:t>
            </a:r>
            <a:r>
              <a:rPr lang="en-US" dirty="0" smtClean="0">
                <a:solidFill>
                  <a:schemeClr val="tx1"/>
                </a:solidFill>
              </a:rPr>
              <a:t> </a:t>
            </a:r>
            <a:r>
              <a:rPr lang="en-US" dirty="0" err="1" smtClean="0">
                <a:solidFill>
                  <a:schemeClr val="tx1"/>
                </a:solidFill>
              </a:rPr>
              <a:t>dengan</a:t>
            </a:r>
            <a:r>
              <a:rPr lang="en-US" dirty="0" smtClean="0">
                <a:solidFill>
                  <a:schemeClr val="tx1"/>
                </a:solidFill>
              </a:rPr>
              <a:t> </a:t>
            </a:r>
            <a:r>
              <a:rPr lang="en-US" dirty="0" err="1" smtClean="0">
                <a:solidFill>
                  <a:schemeClr val="tx1"/>
                </a:solidFill>
              </a:rPr>
              <a:t>mengesampingkansegala</a:t>
            </a:r>
            <a:r>
              <a:rPr lang="en-US" dirty="0" smtClean="0">
                <a:solidFill>
                  <a:schemeClr val="tx1"/>
                </a:solidFill>
              </a:rPr>
              <a:t> </a:t>
            </a:r>
            <a:r>
              <a:rPr lang="en-US" dirty="0" err="1" smtClean="0">
                <a:solidFill>
                  <a:schemeClr val="tx1"/>
                </a:solidFill>
              </a:rPr>
              <a:t>sesuatu</a:t>
            </a:r>
            <a:r>
              <a:rPr lang="en-US" dirty="0" smtClean="0">
                <a:solidFill>
                  <a:schemeClr val="tx1"/>
                </a:solidFill>
              </a:rPr>
              <a:t> yang </a:t>
            </a:r>
            <a:r>
              <a:rPr lang="en-US" dirty="0" err="1" smtClean="0">
                <a:solidFill>
                  <a:schemeClr val="tx1"/>
                </a:solidFill>
              </a:rPr>
              <a:t>mengatasi</a:t>
            </a:r>
            <a:r>
              <a:rPr lang="en-US" dirty="0" smtClean="0">
                <a:solidFill>
                  <a:schemeClr val="tx1"/>
                </a:solidFill>
              </a:rPr>
              <a:t> </a:t>
            </a:r>
            <a:r>
              <a:rPr lang="en-US" dirty="0" err="1" smtClean="0">
                <a:solidFill>
                  <a:schemeClr val="tx1"/>
                </a:solidFill>
              </a:rPr>
              <a:t>alam</a:t>
            </a:r>
            <a:r>
              <a:rPr lang="en-US" dirty="0" smtClean="0">
                <a:solidFill>
                  <a:schemeClr val="tx1"/>
                </a:solidFill>
              </a:rPr>
              <a:t> </a:t>
            </a:r>
            <a:r>
              <a:rPr lang="en-US" dirty="0" err="1" smtClean="0">
                <a:solidFill>
                  <a:schemeClr val="tx1"/>
                </a:solidFill>
              </a:rPr>
              <a:t>indera</a:t>
            </a:r>
            <a:r>
              <a:rPr lang="en-US" dirty="0" smtClean="0">
                <a:solidFill>
                  <a:schemeClr val="tx1"/>
                </a:solidFill>
              </a:rPr>
              <a:t>.</a:t>
            </a:r>
          </a:p>
          <a:p>
            <a:pPr marL="514350" indent="-514350" algn="l">
              <a:buAutoNum type="arabicPeriod"/>
            </a:pPr>
            <a:r>
              <a:rPr lang="en-US" dirty="0" err="1" smtClean="0">
                <a:solidFill>
                  <a:schemeClr val="tx1"/>
                </a:solidFill>
              </a:rPr>
              <a:t>Hedonisme</a:t>
            </a:r>
            <a:r>
              <a:rPr lang="en-US" dirty="0" smtClean="0">
                <a:solidFill>
                  <a:schemeClr val="tx1"/>
                </a:solidFill>
              </a:rPr>
              <a:t> </a:t>
            </a:r>
            <a:r>
              <a:rPr lang="en-US" dirty="0" err="1" smtClean="0">
                <a:solidFill>
                  <a:schemeClr val="tx1"/>
                </a:solidFill>
              </a:rPr>
              <a:t>adalah</a:t>
            </a:r>
            <a:r>
              <a:rPr lang="en-US" dirty="0" smtClean="0">
                <a:solidFill>
                  <a:schemeClr val="tx1"/>
                </a:solidFill>
              </a:rPr>
              <a:t> </a:t>
            </a:r>
            <a:r>
              <a:rPr lang="en-US" dirty="0" err="1" smtClean="0">
                <a:solidFill>
                  <a:schemeClr val="tx1"/>
                </a:solidFill>
              </a:rPr>
              <a:t>pandangan</a:t>
            </a:r>
            <a:r>
              <a:rPr lang="en-US" dirty="0" smtClean="0">
                <a:solidFill>
                  <a:schemeClr val="tx1"/>
                </a:solidFill>
              </a:rPr>
              <a:t> </a:t>
            </a:r>
            <a:r>
              <a:rPr lang="en-US" dirty="0" err="1" smtClean="0">
                <a:solidFill>
                  <a:schemeClr val="tx1"/>
                </a:solidFill>
              </a:rPr>
              <a:t>hidup</a:t>
            </a:r>
            <a:r>
              <a:rPr lang="en-US" dirty="0" smtClean="0">
                <a:solidFill>
                  <a:schemeClr val="tx1"/>
                </a:solidFill>
              </a:rPr>
              <a:t> yang </a:t>
            </a:r>
            <a:r>
              <a:rPr lang="en-US" dirty="0" err="1" smtClean="0">
                <a:solidFill>
                  <a:schemeClr val="tx1"/>
                </a:solidFill>
              </a:rPr>
              <a:t>menganggap</a:t>
            </a:r>
            <a:r>
              <a:rPr lang="en-US" dirty="0" smtClean="0">
                <a:solidFill>
                  <a:schemeClr val="tx1"/>
                </a:solidFill>
              </a:rPr>
              <a:t> </a:t>
            </a:r>
            <a:r>
              <a:rPr lang="en-US" dirty="0" err="1" smtClean="0">
                <a:solidFill>
                  <a:schemeClr val="tx1"/>
                </a:solidFill>
              </a:rPr>
              <a:t>bahwa</a:t>
            </a:r>
            <a:r>
              <a:rPr lang="en-US" dirty="0" smtClean="0">
                <a:solidFill>
                  <a:schemeClr val="tx1"/>
                </a:solidFill>
              </a:rPr>
              <a:t> </a:t>
            </a:r>
            <a:r>
              <a:rPr lang="en-US" dirty="0" err="1" smtClean="0">
                <a:solidFill>
                  <a:schemeClr val="tx1"/>
                </a:solidFill>
              </a:rPr>
              <a:t>kesenagan</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kenikmatan</a:t>
            </a:r>
            <a:r>
              <a:rPr lang="en-US" dirty="0" smtClean="0">
                <a:solidFill>
                  <a:schemeClr val="tx1"/>
                </a:solidFill>
              </a:rPr>
              <a:t> </a:t>
            </a:r>
            <a:r>
              <a:rPr lang="en-US" dirty="0" err="1" smtClean="0">
                <a:solidFill>
                  <a:schemeClr val="tx1"/>
                </a:solidFill>
              </a:rPr>
              <a:t>materi</a:t>
            </a:r>
            <a:r>
              <a:rPr lang="en-US" dirty="0" smtClean="0">
                <a:solidFill>
                  <a:schemeClr val="tx1"/>
                </a:solidFill>
              </a:rPr>
              <a:t> </a:t>
            </a:r>
            <a:r>
              <a:rPr lang="en-US" dirty="0" err="1" smtClean="0">
                <a:solidFill>
                  <a:schemeClr val="tx1"/>
                </a:solidFill>
              </a:rPr>
              <a:t>merupakan</a:t>
            </a:r>
            <a:r>
              <a:rPr lang="en-US" dirty="0" smtClean="0">
                <a:solidFill>
                  <a:schemeClr val="tx1"/>
                </a:solidFill>
              </a:rPr>
              <a:t> </a:t>
            </a:r>
            <a:r>
              <a:rPr lang="en-US" dirty="0" err="1" smtClean="0">
                <a:solidFill>
                  <a:schemeClr val="tx1"/>
                </a:solidFill>
              </a:rPr>
              <a:t>tujuan</a:t>
            </a:r>
            <a:r>
              <a:rPr lang="en-US" dirty="0" smtClean="0">
                <a:solidFill>
                  <a:schemeClr val="tx1"/>
                </a:solidFill>
              </a:rPr>
              <a:t> </a:t>
            </a:r>
            <a:r>
              <a:rPr lang="en-US" dirty="0" err="1" smtClean="0">
                <a:solidFill>
                  <a:schemeClr val="tx1"/>
                </a:solidFill>
              </a:rPr>
              <a:t>utama</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kehidupan</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dunia</a:t>
            </a:r>
            <a:r>
              <a:rPr lang="en-US" dirty="0" smtClean="0">
                <a:solidFill>
                  <a:schemeClr val="tx1"/>
                </a:solidFill>
              </a:rPr>
              <a:t>.</a:t>
            </a:r>
          </a:p>
          <a:p>
            <a:pPr marL="514350" indent="-514350">
              <a:buAutoNum type="arabicPeriod"/>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357167"/>
            <a:ext cx="7772400" cy="785817"/>
          </a:xfrm>
        </p:spPr>
        <p:txBody>
          <a:bodyPr>
            <a:normAutofit fontScale="90000"/>
          </a:bodyPr>
          <a:lstStyle/>
          <a:p>
            <a:r>
              <a:rPr lang="en-US" dirty="0" smtClean="0"/>
              <a:t/>
            </a:r>
            <a:br>
              <a:rPr lang="en-US" dirty="0" smtClean="0"/>
            </a:br>
            <a:r>
              <a:rPr lang="en-US" dirty="0" err="1" smtClean="0"/>
              <a:t>Definisi</a:t>
            </a:r>
            <a:r>
              <a:rPr lang="en-US" dirty="0" smtClean="0"/>
              <a:t> </a:t>
            </a:r>
            <a:r>
              <a:rPr lang="en-US" dirty="0" err="1" smtClean="0"/>
              <a:t>Modernisasi</a:t>
            </a:r>
            <a:r>
              <a:rPr lang="en-US" dirty="0" smtClean="0"/>
              <a:t/>
            </a:r>
            <a:br>
              <a:rPr lang="en-US" dirty="0" smtClean="0"/>
            </a:br>
            <a:endParaRPr lang="en-US" dirty="0"/>
          </a:p>
        </p:txBody>
      </p:sp>
      <p:sp>
        <p:nvSpPr>
          <p:cNvPr id="3" name="Subtitle 2"/>
          <p:cNvSpPr>
            <a:spLocks noGrp="1"/>
          </p:cNvSpPr>
          <p:nvPr>
            <p:ph type="subTitle" idx="1"/>
          </p:nvPr>
        </p:nvSpPr>
        <p:spPr>
          <a:xfrm>
            <a:off x="285720" y="1571612"/>
            <a:ext cx="8501122" cy="4786346"/>
          </a:xfrm>
        </p:spPr>
        <p:txBody>
          <a:bodyPr>
            <a:normAutofit fontScale="77500" lnSpcReduction="20000"/>
          </a:bodyPr>
          <a:lstStyle/>
          <a:p>
            <a:pPr algn="l"/>
            <a:r>
              <a:rPr lang="en-US" u="sng" dirty="0" err="1" smtClean="0">
                <a:solidFill>
                  <a:schemeClr val="tx1"/>
                </a:solidFill>
              </a:rPr>
              <a:t>Kamus</a:t>
            </a:r>
            <a:r>
              <a:rPr lang="en-US" u="sng" dirty="0" smtClean="0">
                <a:solidFill>
                  <a:schemeClr val="tx1"/>
                </a:solidFill>
              </a:rPr>
              <a:t> </a:t>
            </a:r>
            <a:r>
              <a:rPr lang="en-US" u="sng" dirty="0" err="1" smtClean="0">
                <a:solidFill>
                  <a:schemeClr val="tx1"/>
                </a:solidFill>
              </a:rPr>
              <a:t>Besar</a:t>
            </a:r>
            <a:r>
              <a:rPr lang="en-US" u="sng" dirty="0" smtClean="0">
                <a:solidFill>
                  <a:schemeClr val="tx1"/>
                </a:solidFill>
              </a:rPr>
              <a:t> </a:t>
            </a:r>
            <a:r>
              <a:rPr lang="en-US" u="sng" dirty="0" err="1" smtClean="0">
                <a:solidFill>
                  <a:schemeClr val="tx1"/>
                </a:solidFill>
              </a:rPr>
              <a:t>bahasa</a:t>
            </a:r>
            <a:r>
              <a:rPr lang="en-US" u="sng" dirty="0" smtClean="0">
                <a:solidFill>
                  <a:schemeClr val="tx1"/>
                </a:solidFill>
              </a:rPr>
              <a:t> Indonesia</a:t>
            </a:r>
          </a:p>
          <a:p>
            <a:pPr marL="360363" indent="-360363" algn="l"/>
            <a:r>
              <a:rPr lang="en-US" dirty="0" smtClean="0">
                <a:solidFill>
                  <a:schemeClr val="tx1"/>
                </a:solidFill>
              </a:rPr>
              <a:t>@	</a:t>
            </a:r>
            <a:r>
              <a:rPr lang="en-US" dirty="0" err="1" smtClean="0">
                <a:solidFill>
                  <a:schemeClr val="tx1"/>
                </a:solidFill>
              </a:rPr>
              <a:t>Sebuah</a:t>
            </a:r>
            <a:r>
              <a:rPr lang="en-US" dirty="0" smtClean="0">
                <a:solidFill>
                  <a:schemeClr val="tx1"/>
                </a:solidFill>
              </a:rPr>
              <a:t> </a:t>
            </a:r>
            <a:r>
              <a:rPr lang="en-US" dirty="0" err="1" smtClean="0">
                <a:solidFill>
                  <a:schemeClr val="tx1"/>
                </a:solidFill>
              </a:rPr>
              <a:t>proses</a:t>
            </a:r>
            <a:r>
              <a:rPr lang="en-US" dirty="0" smtClean="0">
                <a:solidFill>
                  <a:schemeClr val="tx1"/>
                </a:solidFill>
              </a:rPr>
              <a:t> </a:t>
            </a:r>
            <a:r>
              <a:rPr lang="en-US" dirty="0" err="1" smtClean="0">
                <a:solidFill>
                  <a:schemeClr val="tx1"/>
                </a:solidFill>
              </a:rPr>
              <a:t>pergeseran</a:t>
            </a:r>
            <a:r>
              <a:rPr lang="en-US" dirty="0" smtClean="0">
                <a:solidFill>
                  <a:schemeClr val="tx1"/>
                </a:solidFill>
              </a:rPr>
              <a:t> </a:t>
            </a:r>
            <a:r>
              <a:rPr lang="en-US" dirty="0" err="1" smtClean="0">
                <a:solidFill>
                  <a:schemeClr val="tx1"/>
                </a:solidFill>
              </a:rPr>
              <a:t>sikap</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mentalitas</a:t>
            </a:r>
            <a:r>
              <a:rPr lang="en-US" dirty="0" smtClean="0">
                <a:solidFill>
                  <a:schemeClr val="tx1"/>
                </a:solidFill>
              </a:rPr>
              <a:t> </a:t>
            </a:r>
            <a:r>
              <a:rPr lang="en-US" dirty="0" err="1" smtClean="0">
                <a:solidFill>
                  <a:schemeClr val="tx1"/>
                </a:solidFill>
              </a:rPr>
              <a:t>sebagai</a:t>
            </a:r>
            <a:r>
              <a:rPr lang="en-US" dirty="0" smtClean="0">
                <a:solidFill>
                  <a:schemeClr val="tx1"/>
                </a:solidFill>
              </a:rPr>
              <a:t> </a:t>
            </a:r>
            <a:r>
              <a:rPr lang="en-US" dirty="0" err="1" smtClean="0">
                <a:solidFill>
                  <a:schemeClr val="tx1"/>
                </a:solidFill>
              </a:rPr>
              <a:t>warga</a:t>
            </a:r>
            <a:r>
              <a:rPr lang="en-US" dirty="0" smtClean="0">
                <a:solidFill>
                  <a:schemeClr val="tx1"/>
                </a:solidFill>
              </a:rPr>
              <a:t> </a:t>
            </a:r>
            <a:r>
              <a:rPr lang="en-US" dirty="0" err="1" smtClean="0">
                <a:solidFill>
                  <a:schemeClr val="tx1"/>
                </a:solidFill>
              </a:rPr>
              <a:t>masyarakat</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dapat</a:t>
            </a:r>
            <a:r>
              <a:rPr lang="en-US" dirty="0" smtClean="0">
                <a:solidFill>
                  <a:schemeClr val="tx1"/>
                </a:solidFill>
              </a:rPr>
              <a:t> </a:t>
            </a:r>
            <a:r>
              <a:rPr lang="en-US" dirty="0" err="1" smtClean="0">
                <a:solidFill>
                  <a:schemeClr val="tx1"/>
                </a:solidFill>
              </a:rPr>
              <a:t>hidup</a:t>
            </a:r>
            <a:r>
              <a:rPr lang="en-US" dirty="0" smtClean="0">
                <a:solidFill>
                  <a:schemeClr val="tx1"/>
                </a:solidFill>
              </a:rPr>
              <a:t> </a:t>
            </a:r>
            <a:r>
              <a:rPr lang="en-US" dirty="0" err="1" smtClean="0">
                <a:solidFill>
                  <a:schemeClr val="tx1"/>
                </a:solidFill>
              </a:rPr>
              <a:t>sesuai</a:t>
            </a:r>
            <a:r>
              <a:rPr lang="en-US" dirty="0" smtClean="0">
                <a:solidFill>
                  <a:schemeClr val="tx1"/>
                </a:solidFill>
              </a:rPr>
              <a:t> </a:t>
            </a:r>
            <a:r>
              <a:rPr lang="en-US" dirty="0" err="1" smtClean="0">
                <a:solidFill>
                  <a:schemeClr val="tx1"/>
                </a:solidFill>
              </a:rPr>
              <a:t>dengan</a:t>
            </a:r>
            <a:r>
              <a:rPr lang="en-US" dirty="0" smtClean="0">
                <a:solidFill>
                  <a:schemeClr val="tx1"/>
                </a:solidFill>
              </a:rPr>
              <a:t> </a:t>
            </a:r>
            <a:r>
              <a:rPr lang="en-US" dirty="0" err="1" smtClean="0">
                <a:solidFill>
                  <a:schemeClr val="tx1"/>
                </a:solidFill>
              </a:rPr>
              <a:t>tuntutan</a:t>
            </a:r>
            <a:r>
              <a:rPr lang="en-US" dirty="0" smtClean="0">
                <a:solidFill>
                  <a:schemeClr val="tx1"/>
                </a:solidFill>
              </a:rPr>
              <a:t> </a:t>
            </a:r>
            <a:r>
              <a:rPr lang="en-US" dirty="0" err="1" smtClean="0">
                <a:solidFill>
                  <a:schemeClr val="tx1"/>
                </a:solidFill>
              </a:rPr>
              <a:t>masa</a:t>
            </a:r>
            <a:r>
              <a:rPr lang="en-US" dirty="0" smtClean="0">
                <a:solidFill>
                  <a:schemeClr val="tx1"/>
                </a:solidFill>
              </a:rPr>
              <a:t> </a:t>
            </a:r>
            <a:r>
              <a:rPr lang="en-US" dirty="0" err="1" smtClean="0">
                <a:solidFill>
                  <a:schemeClr val="tx1"/>
                </a:solidFill>
              </a:rPr>
              <a:t>kini</a:t>
            </a:r>
            <a:r>
              <a:rPr lang="en-US" dirty="0" smtClean="0">
                <a:solidFill>
                  <a:schemeClr val="tx1"/>
                </a:solidFill>
              </a:rPr>
              <a:t>.</a:t>
            </a:r>
          </a:p>
          <a:p>
            <a:pPr algn="l"/>
            <a:endParaRPr lang="en-US" dirty="0">
              <a:solidFill>
                <a:schemeClr val="tx1"/>
              </a:solidFill>
            </a:endParaRPr>
          </a:p>
          <a:p>
            <a:pPr algn="l"/>
            <a:r>
              <a:rPr lang="en-US" u="sng" dirty="0" smtClean="0">
                <a:solidFill>
                  <a:schemeClr val="tx1"/>
                </a:solidFill>
              </a:rPr>
              <a:t>J.W </a:t>
            </a:r>
            <a:r>
              <a:rPr lang="en-US" u="sng" dirty="0" err="1" smtClean="0">
                <a:solidFill>
                  <a:schemeClr val="tx1"/>
                </a:solidFill>
              </a:rPr>
              <a:t>Schrool</a:t>
            </a:r>
            <a:r>
              <a:rPr lang="en-US" u="sng" dirty="0" smtClean="0">
                <a:solidFill>
                  <a:schemeClr val="tx1"/>
                </a:solidFill>
              </a:rPr>
              <a:t> (1998)</a:t>
            </a:r>
          </a:p>
          <a:p>
            <a:pPr marL="360363" indent="-360363" algn="l"/>
            <a:r>
              <a:rPr lang="en-US" dirty="0" smtClean="0">
                <a:solidFill>
                  <a:schemeClr val="tx1"/>
                </a:solidFill>
              </a:rPr>
              <a:t>@	</a:t>
            </a:r>
            <a:r>
              <a:rPr lang="en-US" dirty="0" err="1" smtClean="0">
                <a:solidFill>
                  <a:schemeClr val="tx1"/>
                </a:solidFill>
              </a:rPr>
              <a:t>Modernisasi</a:t>
            </a:r>
            <a:r>
              <a:rPr lang="en-US" dirty="0" smtClean="0">
                <a:solidFill>
                  <a:schemeClr val="tx1"/>
                </a:solidFill>
              </a:rPr>
              <a:t> </a:t>
            </a:r>
            <a:r>
              <a:rPr lang="en-US" dirty="0" err="1" smtClean="0">
                <a:solidFill>
                  <a:schemeClr val="tx1"/>
                </a:solidFill>
              </a:rPr>
              <a:t>merupakan</a:t>
            </a:r>
            <a:r>
              <a:rPr lang="en-US" dirty="0" smtClean="0">
                <a:solidFill>
                  <a:schemeClr val="tx1"/>
                </a:solidFill>
              </a:rPr>
              <a:t> </a:t>
            </a:r>
            <a:r>
              <a:rPr lang="en-US" dirty="0" err="1" smtClean="0">
                <a:solidFill>
                  <a:schemeClr val="tx1"/>
                </a:solidFill>
              </a:rPr>
              <a:t>penerapan</a:t>
            </a:r>
            <a:r>
              <a:rPr lang="en-US" dirty="0" smtClean="0">
                <a:solidFill>
                  <a:schemeClr val="tx1"/>
                </a:solidFill>
              </a:rPr>
              <a:t> </a:t>
            </a:r>
            <a:r>
              <a:rPr lang="en-US" dirty="0" err="1" smtClean="0">
                <a:solidFill>
                  <a:schemeClr val="tx1"/>
                </a:solidFill>
              </a:rPr>
              <a:t>pengetahuan</a:t>
            </a:r>
            <a:r>
              <a:rPr lang="en-US" dirty="0" smtClean="0">
                <a:solidFill>
                  <a:schemeClr val="tx1"/>
                </a:solidFill>
              </a:rPr>
              <a:t> </a:t>
            </a:r>
            <a:r>
              <a:rPr lang="en-US" dirty="0" err="1" smtClean="0">
                <a:solidFill>
                  <a:schemeClr val="tx1"/>
                </a:solidFill>
              </a:rPr>
              <a:t>ilmiah</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semua</a:t>
            </a:r>
            <a:r>
              <a:rPr lang="en-US" dirty="0" smtClean="0">
                <a:solidFill>
                  <a:schemeClr val="tx1"/>
                </a:solidFill>
              </a:rPr>
              <a:t> </a:t>
            </a:r>
            <a:r>
              <a:rPr lang="en-US" dirty="0" err="1" smtClean="0">
                <a:solidFill>
                  <a:schemeClr val="tx1"/>
                </a:solidFill>
              </a:rPr>
              <a:t>kegiatan</a:t>
            </a:r>
            <a:r>
              <a:rPr lang="en-US" dirty="0" smtClean="0">
                <a:solidFill>
                  <a:schemeClr val="tx1"/>
                </a:solidFill>
              </a:rPr>
              <a:t>, </a:t>
            </a:r>
            <a:r>
              <a:rPr lang="en-US" dirty="0" err="1" smtClean="0">
                <a:solidFill>
                  <a:schemeClr val="tx1"/>
                </a:solidFill>
              </a:rPr>
              <a:t>bidang</a:t>
            </a:r>
            <a:r>
              <a:rPr lang="en-US" dirty="0" smtClean="0">
                <a:solidFill>
                  <a:schemeClr val="tx1"/>
                </a:solidFill>
              </a:rPr>
              <a:t> </a:t>
            </a:r>
            <a:r>
              <a:rPr lang="en-US" dirty="0" err="1" smtClean="0">
                <a:solidFill>
                  <a:schemeClr val="tx1"/>
                </a:solidFill>
              </a:rPr>
              <a:t>kehidupan</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aspek</a:t>
            </a:r>
            <a:r>
              <a:rPr lang="en-US" dirty="0" smtClean="0">
                <a:solidFill>
                  <a:schemeClr val="tx1"/>
                </a:solidFill>
              </a:rPr>
              <a:t> </a:t>
            </a:r>
            <a:r>
              <a:rPr lang="en-US" dirty="0" err="1" smtClean="0">
                <a:solidFill>
                  <a:schemeClr val="tx1"/>
                </a:solidFill>
              </a:rPr>
              <a:t>kemasyarakatan</a:t>
            </a:r>
            <a:r>
              <a:rPr lang="en-US" dirty="0" smtClean="0">
                <a:solidFill>
                  <a:schemeClr val="tx1"/>
                </a:solidFill>
              </a:rPr>
              <a:t> (</a:t>
            </a:r>
            <a:r>
              <a:rPr lang="en-US" dirty="0" err="1" smtClean="0">
                <a:solidFill>
                  <a:schemeClr val="tx1"/>
                </a:solidFill>
              </a:rPr>
              <a:t>perubahan</a:t>
            </a:r>
            <a:r>
              <a:rPr lang="en-US" dirty="0" smtClean="0">
                <a:solidFill>
                  <a:schemeClr val="tx1"/>
                </a:solidFill>
              </a:rPr>
              <a:t> IPTEK)</a:t>
            </a:r>
          </a:p>
          <a:p>
            <a:pPr algn="l"/>
            <a:endParaRPr lang="en-US" dirty="0">
              <a:solidFill>
                <a:schemeClr val="tx1"/>
              </a:solidFill>
            </a:endParaRPr>
          </a:p>
          <a:p>
            <a:pPr algn="l"/>
            <a:r>
              <a:rPr lang="en-US" u="sng" dirty="0" err="1" smtClean="0">
                <a:solidFill>
                  <a:schemeClr val="tx1"/>
                </a:solidFill>
              </a:rPr>
              <a:t>Koentjaraningrat</a:t>
            </a:r>
            <a:endParaRPr lang="en-US" u="sng" dirty="0" smtClean="0">
              <a:solidFill>
                <a:schemeClr val="tx1"/>
              </a:solidFill>
            </a:endParaRPr>
          </a:p>
          <a:p>
            <a:pPr marL="360363" indent="-360363" algn="l"/>
            <a:r>
              <a:rPr lang="en-US" dirty="0" smtClean="0">
                <a:solidFill>
                  <a:schemeClr val="tx1"/>
                </a:solidFill>
              </a:rPr>
              <a:t>@	</a:t>
            </a:r>
            <a:r>
              <a:rPr lang="en-US" dirty="0" err="1" smtClean="0">
                <a:solidFill>
                  <a:schemeClr val="tx1"/>
                </a:solidFill>
              </a:rPr>
              <a:t>Modernisasi</a:t>
            </a:r>
            <a:r>
              <a:rPr lang="en-US" dirty="0" smtClean="0">
                <a:solidFill>
                  <a:schemeClr val="tx1"/>
                </a:solidFill>
              </a:rPr>
              <a:t> </a:t>
            </a:r>
            <a:r>
              <a:rPr lang="en-US" dirty="0" err="1" smtClean="0">
                <a:solidFill>
                  <a:schemeClr val="tx1"/>
                </a:solidFill>
              </a:rPr>
              <a:t>adalah</a:t>
            </a:r>
            <a:r>
              <a:rPr lang="en-US" dirty="0" smtClean="0">
                <a:solidFill>
                  <a:schemeClr val="tx1"/>
                </a:solidFill>
              </a:rPr>
              <a:t> </a:t>
            </a:r>
            <a:r>
              <a:rPr lang="en-US" dirty="0" err="1" smtClean="0">
                <a:solidFill>
                  <a:schemeClr val="tx1"/>
                </a:solidFill>
              </a:rPr>
              <a:t>usaha</a:t>
            </a:r>
            <a:r>
              <a:rPr lang="en-US" dirty="0" smtClean="0">
                <a:solidFill>
                  <a:schemeClr val="tx1"/>
                </a:solidFill>
              </a:rPr>
              <a:t> </a:t>
            </a:r>
            <a:r>
              <a:rPr lang="en-US" dirty="0" err="1" smtClean="0">
                <a:solidFill>
                  <a:schemeClr val="tx1"/>
                </a:solidFill>
              </a:rPr>
              <a:t>untuk</a:t>
            </a:r>
            <a:r>
              <a:rPr lang="en-US" dirty="0" smtClean="0">
                <a:solidFill>
                  <a:schemeClr val="tx1"/>
                </a:solidFill>
              </a:rPr>
              <a:t> </a:t>
            </a:r>
            <a:r>
              <a:rPr lang="en-US" dirty="0" err="1" smtClean="0">
                <a:solidFill>
                  <a:schemeClr val="tx1"/>
                </a:solidFill>
              </a:rPr>
              <a:t>hidup</a:t>
            </a:r>
            <a:r>
              <a:rPr lang="en-US" dirty="0" smtClean="0">
                <a:solidFill>
                  <a:schemeClr val="tx1"/>
                </a:solidFill>
              </a:rPr>
              <a:t> </a:t>
            </a:r>
            <a:r>
              <a:rPr lang="en-US" dirty="0" err="1" smtClean="0">
                <a:solidFill>
                  <a:schemeClr val="tx1"/>
                </a:solidFill>
              </a:rPr>
              <a:t>sesuai</a:t>
            </a:r>
            <a:r>
              <a:rPr lang="en-US" dirty="0" smtClean="0">
                <a:solidFill>
                  <a:schemeClr val="tx1"/>
                </a:solidFill>
              </a:rPr>
              <a:t> </a:t>
            </a:r>
            <a:r>
              <a:rPr lang="en-US" dirty="0" err="1" smtClean="0">
                <a:solidFill>
                  <a:schemeClr val="tx1"/>
                </a:solidFill>
              </a:rPr>
              <a:t>dengan</a:t>
            </a:r>
            <a:r>
              <a:rPr lang="en-US" dirty="0" smtClean="0">
                <a:solidFill>
                  <a:schemeClr val="tx1"/>
                </a:solidFill>
              </a:rPr>
              <a:t> </a:t>
            </a:r>
            <a:r>
              <a:rPr lang="en-US" dirty="0" err="1" smtClean="0">
                <a:solidFill>
                  <a:schemeClr val="tx1"/>
                </a:solidFill>
              </a:rPr>
              <a:t>zaman</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keadaan</a:t>
            </a:r>
            <a:r>
              <a:rPr lang="en-US" dirty="0" smtClean="0">
                <a:solidFill>
                  <a:schemeClr val="tx1"/>
                </a:solidFill>
              </a:rPr>
              <a:t> </a:t>
            </a:r>
            <a:r>
              <a:rPr lang="en-US" dirty="0" err="1" smtClean="0">
                <a:solidFill>
                  <a:schemeClr val="tx1"/>
                </a:solidFill>
              </a:rPr>
              <a:t>dunia</a:t>
            </a:r>
            <a:r>
              <a:rPr lang="en-US" dirty="0" smtClean="0">
                <a:solidFill>
                  <a:schemeClr val="tx1"/>
                </a:solidFill>
              </a:rPr>
              <a:t> </a:t>
            </a:r>
            <a:r>
              <a:rPr lang="en-US" dirty="0" err="1" smtClean="0">
                <a:solidFill>
                  <a:schemeClr val="tx1"/>
                </a:solidFill>
              </a:rPr>
              <a:t>sekarang</a:t>
            </a:r>
            <a:r>
              <a:rPr lang="en-US" dirty="0" smtClean="0">
                <a:solidFill>
                  <a:schemeClr val="tx1"/>
                </a:solidFill>
              </a:rPr>
              <a:t>.</a:t>
            </a:r>
            <a:endParaRPr lang="en-US" dirty="0">
              <a:solidFill>
                <a:schemeClr val="tx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1472" y="285728"/>
            <a:ext cx="7772400" cy="1470025"/>
          </a:xfrm>
        </p:spPr>
        <p:txBody>
          <a:bodyPr/>
          <a:lstStyle/>
          <a:p>
            <a:r>
              <a:rPr lang="en-US" dirty="0" err="1" smtClean="0"/>
              <a:t>Dampak</a:t>
            </a:r>
            <a:r>
              <a:rPr lang="en-US" dirty="0" smtClean="0"/>
              <a:t> </a:t>
            </a:r>
            <a:r>
              <a:rPr lang="en-US" dirty="0" err="1" smtClean="0"/>
              <a:t>Modernisasi</a:t>
            </a:r>
            <a:r>
              <a:rPr lang="en-US" dirty="0" smtClean="0"/>
              <a:t> </a:t>
            </a:r>
            <a:r>
              <a:rPr lang="en-US" dirty="0" err="1" smtClean="0"/>
              <a:t>Bagi</a:t>
            </a:r>
            <a:r>
              <a:rPr lang="en-US" dirty="0" smtClean="0"/>
              <a:t> </a:t>
            </a:r>
            <a:r>
              <a:rPr lang="en-US" dirty="0" err="1" smtClean="0"/>
              <a:t>Keluarga</a:t>
            </a:r>
            <a:endParaRPr lang="en-US" dirty="0"/>
          </a:p>
        </p:txBody>
      </p:sp>
      <p:sp>
        <p:nvSpPr>
          <p:cNvPr id="3" name="Subtitle 2"/>
          <p:cNvSpPr>
            <a:spLocks noGrp="1"/>
          </p:cNvSpPr>
          <p:nvPr>
            <p:ph type="subTitle" idx="1"/>
          </p:nvPr>
        </p:nvSpPr>
        <p:spPr>
          <a:xfrm>
            <a:off x="285720" y="2000240"/>
            <a:ext cx="8572560" cy="4357718"/>
          </a:xfrm>
        </p:spPr>
        <p:txBody>
          <a:bodyPr>
            <a:normAutofit/>
          </a:bodyPr>
          <a:lstStyle/>
          <a:p>
            <a:pPr marL="514350" indent="-514350" algn="just">
              <a:buAutoNum type="arabicPeriod"/>
            </a:pPr>
            <a:r>
              <a:rPr lang="en-US" dirty="0" err="1" smtClean="0">
                <a:solidFill>
                  <a:schemeClr val="tx1"/>
                </a:solidFill>
              </a:rPr>
              <a:t>Perubahan</a:t>
            </a:r>
            <a:r>
              <a:rPr lang="en-US" dirty="0" smtClean="0">
                <a:solidFill>
                  <a:schemeClr val="tx1"/>
                </a:solidFill>
              </a:rPr>
              <a:t> </a:t>
            </a:r>
            <a:r>
              <a:rPr lang="en-US" dirty="0" err="1" smtClean="0">
                <a:solidFill>
                  <a:schemeClr val="tx1"/>
                </a:solidFill>
              </a:rPr>
              <a:t>Fungsi</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bidang</a:t>
            </a:r>
            <a:r>
              <a:rPr lang="en-US" dirty="0" smtClean="0">
                <a:solidFill>
                  <a:schemeClr val="tx1"/>
                </a:solidFill>
              </a:rPr>
              <a:t> </a:t>
            </a:r>
            <a:r>
              <a:rPr lang="en-US" dirty="0" err="1" smtClean="0">
                <a:solidFill>
                  <a:schemeClr val="tx1"/>
                </a:solidFill>
              </a:rPr>
              <a:t>pendidikan</a:t>
            </a:r>
            <a:endParaRPr lang="en-US" dirty="0" smtClean="0">
              <a:solidFill>
                <a:schemeClr val="tx1"/>
              </a:solidFill>
            </a:endParaRPr>
          </a:p>
          <a:p>
            <a:pPr marL="514350" indent="-514350" algn="just"/>
            <a:r>
              <a:rPr lang="en-US" dirty="0" smtClean="0">
                <a:solidFill>
                  <a:schemeClr val="tx1"/>
                </a:solidFill>
              </a:rPr>
              <a:t>	</a:t>
            </a:r>
            <a:r>
              <a:rPr lang="en-US" dirty="0" err="1" smtClean="0">
                <a:solidFill>
                  <a:schemeClr val="tx1"/>
                </a:solidFill>
              </a:rPr>
              <a:t>Cth</a:t>
            </a:r>
            <a:r>
              <a:rPr lang="en-US" dirty="0" smtClean="0">
                <a:solidFill>
                  <a:schemeClr val="tx1"/>
                </a:solidFill>
              </a:rPr>
              <a:t>. </a:t>
            </a:r>
            <a:r>
              <a:rPr lang="en-US" dirty="0" err="1" smtClean="0">
                <a:solidFill>
                  <a:schemeClr val="tx1"/>
                </a:solidFill>
              </a:rPr>
              <a:t>Keluarga</a:t>
            </a:r>
            <a:r>
              <a:rPr lang="en-US" dirty="0" smtClean="0">
                <a:solidFill>
                  <a:schemeClr val="tx1"/>
                </a:solidFill>
              </a:rPr>
              <a:t> yang </a:t>
            </a:r>
            <a:r>
              <a:rPr lang="en-US" dirty="0" err="1" smtClean="0">
                <a:solidFill>
                  <a:schemeClr val="tx1"/>
                </a:solidFill>
              </a:rPr>
              <a:t>dahulu</a:t>
            </a:r>
            <a:r>
              <a:rPr lang="en-US" dirty="0" smtClean="0">
                <a:solidFill>
                  <a:schemeClr val="tx1"/>
                </a:solidFill>
              </a:rPr>
              <a:t> </a:t>
            </a:r>
            <a:r>
              <a:rPr lang="en-US" dirty="0" err="1" smtClean="0">
                <a:solidFill>
                  <a:schemeClr val="tx1"/>
                </a:solidFill>
              </a:rPr>
              <a:t>berfungsi</a:t>
            </a:r>
            <a:r>
              <a:rPr lang="en-US" dirty="0" smtClean="0">
                <a:solidFill>
                  <a:schemeClr val="tx1"/>
                </a:solidFill>
              </a:rPr>
              <a:t> </a:t>
            </a:r>
            <a:r>
              <a:rPr lang="en-US" dirty="0" err="1" smtClean="0">
                <a:solidFill>
                  <a:schemeClr val="tx1"/>
                </a:solidFill>
              </a:rPr>
              <a:t>memberikan</a:t>
            </a:r>
            <a:r>
              <a:rPr lang="en-US" dirty="0" smtClean="0">
                <a:solidFill>
                  <a:schemeClr val="tx1"/>
                </a:solidFill>
              </a:rPr>
              <a:t> </a:t>
            </a:r>
            <a:r>
              <a:rPr lang="en-US" dirty="0" err="1" smtClean="0">
                <a:solidFill>
                  <a:schemeClr val="tx1"/>
                </a:solidFill>
              </a:rPr>
              <a:t>pengetahuan</a:t>
            </a:r>
            <a:r>
              <a:rPr lang="en-US" dirty="0" smtClean="0">
                <a:solidFill>
                  <a:schemeClr val="tx1"/>
                </a:solidFill>
              </a:rPr>
              <a:t> </a:t>
            </a:r>
            <a:r>
              <a:rPr lang="en-US" dirty="0" err="1" smtClean="0">
                <a:solidFill>
                  <a:schemeClr val="tx1"/>
                </a:solidFill>
              </a:rPr>
              <a:t>tambahan</a:t>
            </a:r>
            <a:r>
              <a:rPr lang="en-US" dirty="0" smtClean="0">
                <a:solidFill>
                  <a:schemeClr val="tx1"/>
                </a:solidFill>
              </a:rPr>
              <a:t> </a:t>
            </a:r>
            <a:r>
              <a:rPr lang="en-US" dirty="0" err="1" smtClean="0">
                <a:solidFill>
                  <a:schemeClr val="tx1"/>
                </a:solidFill>
              </a:rPr>
              <a:t>dalam</a:t>
            </a:r>
            <a:r>
              <a:rPr lang="en-US" dirty="0" smtClean="0">
                <a:solidFill>
                  <a:schemeClr val="tx1"/>
                </a:solidFill>
              </a:rPr>
              <a:t> </a:t>
            </a:r>
            <a:r>
              <a:rPr lang="en-US" dirty="0" err="1" smtClean="0">
                <a:solidFill>
                  <a:schemeClr val="tx1"/>
                </a:solidFill>
              </a:rPr>
              <a:t>hal</a:t>
            </a:r>
            <a:r>
              <a:rPr lang="en-US" dirty="0" smtClean="0">
                <a:solidFill>
                  <a:schemeClr val="tx1"/>
                </a:solidFill>
              </a:rPr>
              <a:t>: </a:t>
            </a:r>
            <a:r>
              <a:rPr lang="en-US" dirty="0" err="1" smtClean="0">
                <a:solidFill>
                  <a:schemeClr val="tx1"/>
                </a:solidFill>
              </a:rPr>
              <a:t>kognitif</a:t>
            </a:r>
            <a:r>
              <a:rPr lang="en-US" dirty="0" smtClean="0">
                <a:solidFill>
                  <a:schemeClr val="tx1"/>
                </a:solidFill>
              </a:rPr>
              <a:t>, </a:t>
            </a:r>
            <a:r>
              <a:rPr lang="en-US" dirty="0" err="1" smtClean="0">
                <a:solidFill>
                  <a:schemeClr val="tx1"/>
                </a:solidFill>
              </a:rPr>
              <a:t>ttg</a:t>
            </a:r>
            <a:r>
              <a:rPr lang="en-US" dirty="0" smtClean="0">
                <a:solidFill>
                  <a:schemeClr val="tx1"/>
                </a:solidFill>
              </a:rPr>
              <a:t> </a:t>
            </a:r>
            <a:r>
              <a:rPr lang="en-US" dirty="0" err="1" smtClean="0">
                <a:solidFill>
                  <a:schemeClr val="tx1"/>
                </a:solidFill>
              </a:rPr>
              <a:t>pelajaran-pelajaran</a:t>
            </a:r>
            <a:r>
              <a:rPr lang="en-US" dirty="0" smtClean="0">
                <a:solidFill>
                  <a:schemeClr val="tx1"/>
                </a:solidFill>
              </a:rPr>
              <a:t> </a:t>
            </a:r>
            <a:r>
              <a:rPr lang="en-US" dirty="0" err="1" smtClean="0">
                <a:solidFill>
                  <a:schemeClr val="tx1"/>
                </a:solidFill>
              </a:rPr>
              <a:t>ada</a:t>
            </a:r>
            <a:r>
              <a:rPr lang="en-US" dirty="0" smtClean="0">
                <a:solidFill>
                  <a:schemeClr val="tx1"/>
                </a:solidFill>
              </a:rPr>
              <a:t> </a:t>
            </a:r>
            <a:r>
              <a:rPr lang="en-US" dirty="0" err="1" smtClean="0">
                <a:solidFill>
                  <a:schemeClr val="tx1"/>
                </a:solidFill>
              </a:rPr>
              <a:t>di</a:t>
            </a:r>
            <a:r>
              <a:rPr lang="en-US" dirty="0" smtClean="0">
                <a:solidFill>
                  <a:schemeClr val="tx1"/>
                </a:solidFill>
              </a:rPr>
              <a:t> </a:t>
            </a:r>
            <a:r>
              <a:rPr lang="en-US" dirty="0" err="1" smtClean="0">
                <a:solidFill>
                  <a:schemeClr val="tx1"/>
                </a:solidFill>
              </a:rPr>
              <a:t>sekolah</a:t>
            </a:r>
            <a:r>
              <a:rPr lang="en-US" dirty="0" smtClean="0">
                <a:solidFill>
                  <a:schemeClr val="tx1"/>
                </a:solidFill>
              </a:rPr>
              <a:t> </a:t>
            </a:r>
            <a:r>
              <a:rPr lang="en-US" dirty="0" err="1" smtClean="0">
                <a:solidFill>
                  <a:schemeClr val="tx1"/>
                </a:solidFill>
              </a:rPr>
              <a:t>kini</a:t>
            </a:r>
            <a:r>
              <a:rPr lang="en-US" dirty="0" smtClean="0">
                <a:solidFill>
                  <a:schemeClr val="tx1"/>
                </a:solidFill>
              </a:rPr>
              <a:t> </a:t>
            </a:r>
            <a:r>
              <a:rPr lang="en-US" dirty="0" err="1" smtClean="0">
                <a:solidFill>
                  <a:schemeClr val="tx1"/>
                </a:solidFill>
              </a:rPr>
              <a:t>fungsinya</a:t>
            </a:r>
            <a:r>
              <a:rPr lang="en-US" dirty="0" smtClean="0">
                <a:solidFill>
                  <a:schemeClr val="tx1"/>
                </a:solidFill>
              </a:rPr>
              <a:t> </a:t>
            </a:r>
            <a:r>
              <a:rPr lang="en-US" dirty="0" err="1" smtClean="0">
                <a:solidFill>
                  <a:schemeClr val="tx1"/>
                </a:solidFill>
              </a:rPr>
              <a:t>mulai</a:t>
            </a:r>
            <a:r>
              <a:rPr lang="en-US" dirty="0" smtClean="0">
                <a:solidFill>
                  <a:schemeClr val="tx1"/>
                </a:solidFill>
              </a:rPr>
              <a:t> </a:t>
            </a:r>
            <a:r>
              <a:rPr lang="en-US" dirty="0" err="1" smtClean="0">
                <a:solidFill>
                  <a:schemeClr val="tx1"/>
                </a:solidFill>
              </a:rPr>
              <a:t>digeser</a:t>
            </a:r>
            <a:r>
              <a:rPr lang="en-US" dirty="0" smtClean="0">
                <a:solidFill>
                  <a:schemeClr val="tx1"/>
                </a:solidFill>
              </a:rPr>
              <a:t> </a:t>
            </a:r>
            <a:r>
              <a:rPr lang="en-US" dirty="0" err="1" smtClean="0">
                <a:solidFill>
                  <a:schemeClr val="tx1"/>
                </a:solidFill>
              </a:rPr>
              <a:t>oleh</a:t>
            </a:r>
            <a:r>
              <a:rPr lang="en-US" dirty="0" smtClean="0">
                <a:solidFill>
                  <a:schemeClr val="tx1"/>
                </a:solidFill>
              </a:rPr>
              <a:t> </a:t>
            </a:r>
            <a:r>
              <a:rPr lang="en-US" dirty="0" err="1" smtClean="0">
                <a:solidFill>
                  <a:schemeClr val="tx1"/>
                </a:solidFill>
              </a:rPr>
              <a:t>lembaga-lembaga</a:t>
            </a:r>
            <a:r>
              <a:rPr lang="en-US" dirty="0" smtClean="0">
                <a:solidFill>
                  <a:schemeClr val="tx1"/>
                </a:solidFill>
              </a:rPr>
              <a:t> </a:t>
            </a:r>
            <a:r>
              <a:rPr lang="en-US" dirty="0" err="1" smtClean="0">
                <a:solidFill>
                  <a:schemeClr val="tx1"/>
                </a:solidFill>
              </a:rPr>
              <a:t>bimbingan</a:t>
            </a:r>
            <a:r>
              <a:rPr lang="en-US" dirty="0" smtClean="0">
                <a:solidFill>
                  <a:schemeClr val="tx1"/>
                </a:solidFill>
              </a:rPr>
              <a:t> </a:t>
            </a:r>
            <a:r>
              <a:rPr lang="en-US" dirty="0" err="1" smtClean="0">
                <a:solidFill>
                  <a:schemeClr val="tx1"/>
                </a:solidFill>
              </a:rPr>
              <a:t>belajar</a:t>
            </a:r>
            <a:endParaRPr lang="en-US" dirty="0" smtClean="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357166"/>
            <a:ext cx="8501122" cy="6000792"/>
          </a:xfrm>
        </p:spPr>
        <p:txBody>
          <a:bodyPr>
            <a:normAutofit fontScale="90000"/>
          </a:bodyPr>
          <a:lstStyle/>
          <a:p>
            <a:pPr marL="539750" indent="-539750" algn="just"/>
            <a:r>
              <a:rPr lang="en-US" dirty="0" smtClean="0"/>
              <a:t>2.	</a:t>
            </a:r>
            <a:r>
              <a:rPr lang="en-US" dirty="0" err="1" smtClean="0"/>
              <a:t>Fungsi</a:t>
            </a:r>
            <a:r>
              <a:rPr lang="en-US" dirty="0" smtClean="0"/>
              <a:t> </a:t>
            </a:r>
            <a:r>
              <a:rPr lang="en-US" dirty="0" err="1" smtClean="0"/>
              <a:t>sosialistik</a:t>
            </a:r>
            <a:r>
              <a:rPr lang="en-US" dirty="0" smtClean="0"/>
              <a:t> </a:t>
            </a:r>
            <a:r>
              <a:rPr lang="en-US" dirty="0" err="1" smtClean="0"/>
              <a:t>anak</a:t>
            </a:r>
            <a:r>
              <a:rPr lang="en-US" dirty="0" smtClean="0"/>
              <a:t/>
            </a:r>
            <a:br>
              <a:rPr lang="en-US" dirty="0" smtClean="0"/>
            </a:br>
            <a:r>
              <a:rPr lang="en-US" dirty="0" err="1" smtClean="0"/>
              <a:t>keluarga</a:t>
            </a:r>
            <a:r>
              <a:rPr lang="en-US" dirty="0" smtClean="0"/>
              <a:t> yang </a:t>
            </a:r>
            <a:r>
              <a:rPr lang="en-US" dirty="0" err="1" smtClean="0"/>
              <a:t>tadinya</a:t>
            </a:r>
            <a:r>
              <a:rPr lang="en-US" dirty="0" smtClean="0"/>
              <a:t> </a:t>
            </a:r>
            <a:r>
              <a:rPr lang="en-US" dirty="0" err="1" smtClean="0"/>
              <a:t>membentuk</a:t>
            </a:r>
            <a:r>
              <a:rPr lang="en-US" dirty="0" smtClean="0"/>
              <a:t> </a:t>
            </a:r>
            <a:r>
              <a:rPr lang="en-US" dirty="0" err="1" smtClean="0"/>
              <a:t>kepribadian</a:t>
            </a:r>
            <a:r>
              <a:rPr lang="en-US" dirty="0" smtClean="0"/>
              <a:t> </a:t>
            </a:r>
            <a:r>
              <a:rPr lang="en-US" dirty="0" err="1" smtClean="0"/>
              <a:t>anak</a:t>
            </a:r>
            <a:r>
              <a:rPr lang="en-US" dirty="0" smtClean="0"/>
              <a:t>, </a:t>
            </a:r>
            <a:r>
              <a:rPr lang="en-US" dirty="0" err="1" smtClean="0"/>
              <a:t>memperkenalkan</a:t>
            </a:r>
            <a:r>
              <a:rPr lang="en-US" dirty="0" smtClean="0"/>
              <a:t> </a:t>
            </a:r>
            <a:r>
              <a:rPr lang="en-US" dirty="0" err="1" smtClean="0"/>
              <a:t>pola</a:t>
            </a:r>
            <a:r>
              <a:rPr lang="en-US" dirty="0" smtClean="0"/>
              <a:t> </a:t>
            </a:r>
            <a:r>
              <a:rPr lang="en-US" dirty="0" err="1" smtClean="0"/>
              <a:t>tingkah</a:t>
            </a:r>
            <a:r>
              <a:rPr lang="en-US" dirty="0" smtClean="0"/>
              <a:t> </a:t>
            </a:r>
            <a:r>
              <a:rPr lang="en-US" dirty="0" err="1" smtClean="0"/>
              <a:t>laku</a:t>
            </a:r>
            <a:r>
              <a:rPr lang="en-US" dirty="0" smtClean="0"/>
              <a:t>, </a:t>
            </a:r>
            <a:r>
              <a:rPr lang="en-US" dirty="0" err="1" smtClean="0"/>
              <a:t>sikap</a:t>
            </a:r>
            <a:r>
              <a:rPr lang="en-US" dirty="0" smtClean="0"/>
              <a:t>, </a:t>
            </a:r>
            <a:r>
              <a:rPr lang="en-US" dirty="0" err="1" smtClean="0"/>
              <a:t>keyakinan</a:t>
            </a:r>
            <a:r>
              <a:rPr lang="en-US" dirty="0" smtClean="0"/>
              <a:t>, </a:t>
            </a:r>
            <a:r>
              <a:rPr lang="en-US" dirty="0" err="1" smtClean="0"/>
              <a:t>cita-cita</a:t>
            </a:r>
            <a:r>
              <a:rPr lang="en-US" dirty="0" smtClean="0"/>
              <a:t> </a:t>
            </a:r>
            <a:r>
              <a:rPr lang="en-US" dirty="0" err="1" smtClean="0"/>
              <a:t>dan</a:t>
            </a:r>
            <a:r>
              <a:rPr lang="en-US" dirty="0" smtClean="0"/>
              <a:t> </a:t>
            </a:r>
            <a:r>
              <a:rPr lang="en-US" dirty="0" err="1" smtClean="0"/>
              <a:t>nilai-nilai</a:t>
            </a:r>
            <a:r>
              <a:rPr lang="en-US" dirty="0" smtClean="0"/>
              <a:t> </a:t>
            </a:r>
            <a:r>
              <a:rPr lang="en-US" dirty="0" err="1" smtClean="0"/>
              <a:t>kini</a:t>
            </a:r>
            <a:r>
              <a:rPr lang="en-US" dirty="0" smtClean="0"/>
              <a:t> </a:t>
            </a:r>
            <a:r>
              <a:rPr lang="en-US" dirty="0" err="1" smtClean="0"/>
              <a:t>diambil</a:t>
            </a:r>
            <a:r>
              <a:rPr lang="en-US" dirty="0" smtClean="0"/>
              <a:t> </a:t>
            </a:r>
            <a:r>
              <a:rPr lang="en-US" dirty="0" err="1" smtClean="0"/>
              <a:t>alih</a:t>
            </a:r>
            <a:r>
              <a:rPr lang="en-US" dirty="0" smtClean="0"/>
              <a:t> </a:t>
            </a:r>
            <a:r>
              <a:rPr lang="en-US" dirty="0" err="1" smtClean="0"/>
              <a:t>lembagai-lembaga</a:t>
            </a:r>
            <a:r>
              <a:rPr lang="en-US" dirty="0" smtClean="0"/>
              <a:t> </a:t>
            </a:r>
            <a:r>
              <a:rPr lang="en-US" dirty="0" err="1" smtClean="0"/>
              <a:t>konseling</a:t>
            </a:r>
            <a:r>
              <a:rPr lang="en-US" dirty="0" smtClean="0"/>
              <a:t> </a:t>
            </a:r>
            <a:r>
              <a:rPr lang="en-US" dirty="0" err="1" smtClean="0"/>
              <a:t>psikologis</a:t>
            </a:r>
            <a:r>
              <a:rPr lang="en-US" dirty="0" smtClean="0"/>
              <a:t> yang </a:t>
            </a:r>
            <a:r>
              <a:rPr lang="en-US" dirty="0" err="1" smtClean="0"/>
              <a:t>menawarkan</a:t>
            </a:r>
            <a:r>
              <a:rPr lang="en-US" dirty="0" smtClean="0"/>
              <a:t> </a:t>
            </a:r>
            <a:r>
              <a:rPr lang="en-US" dirty="0" err="1" smtClean="0"/>
              <a:t>jasa</a:t>
            </a:r>
            <a:r>
              <a:rPr lang="en-US" dirty="0" smtClean="0"/>
              <a:t> </a:t>
            </a:r>
            <a:r>
              <a:rPr lang="en-US" dirty="0" err="1" smtClean="0"/>
              <a:t>untuk</a:t>
            </a:r>
            <a:r>
              <a:rPr lang="en-US" dirty="0" smtClean="0"/>
              <a:t> </a:t>
            </a:r>
            <a:r>
              <a:rPr lang="en-US" dirty="0" err="1" smtClean="0"/>
              <a:t>mengetahui</a:t>
            </a:r>
            <a:r>
              <a:rPr lang="en-US" dirty="0" smtClean="0"/>
              <a:t> </a:t>
            </a:r>
            <a:r>
              <a:rPr lang="en-US" dirty="0" err="1" smtClean="0"/>
              <a:t>bakat</a:t>
            </a:r>
            <a:r>
              <a:rPr lang="en-US" dirty="0" smtClean="0"/>
              <a:t> </a:t>
            </a:r>
            <a:r>
              <a:rPr lang="en-US" dirty="0" err="1" smtClean="0"/>
              <a:t>dan</a:t>
            </a:r>
            <a:r>
              <a:rPr lang="en-US" dirty="0" smtClean="0"/>
              <a:t> </a:t>
            </a:r>
            <a:r>
              <a:rPr lang="en-US" dirty="0" err="1" smtClean="0"/>
              <a:t>minat</a:t>
            </a:r>
            <a:r>
              <a:rPr lang="en-US" dirty="0" smtClean="0"/>
              <a:t> </a:t>
            </a:r>
            <a:r>
              <a:rPr lang="en-US" dirty="0" err="1" smtClean="0"/>
              <a:t>melalui</a:t>
            </a:r>
            <a:r>
              <a:rPr lang="en-US" dirty="0" smtClean="0"/>
              <a:t> </a:t>
            </a:r>
            <a:r>
              <a:rPr lang="en-US" dirty="0" err="1" smtClean="0"/>
              <a:t>tes</a:t>
            </a:r>
            <a:r>
              <a:rPr lang="en-US" dirty="0" smtClean="0"/>
              <a:t> </a:t>
            </a:r>
            <a:r>
              <a:rPr lang="en-US" dirty="0" err="1" smtClean="0"/>
              <a:t>psikologi</a:t>
            </a:r>
            <a:r>
              <a:rPr lang="en-US"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285729"/>
            <a:ext cx="8715436" cy="6215106"/>
          </a:xfrm>
        </p:spPr>
        <p:txBody>
          <a:bodyPr>
            <a:normAutofit fontScale="90000"/>
          </a:bodyPr>
          <a:lstStyle/>
          <a:p>
            <a:pPr marL="630238" indent="-630238" algn="l"/>
            <a:r>
              <a:rPr lang="en-US" dirty="0" smtClean="0"/>
              <a:t>3.	</a:t>
            </a:r>
            <a:r>
              <a:rPr lang="en-US" dirty="0" err="1" smtClean="0"/>
              <a:t>Fungsi</a:t>
            </a:r>
            <a:r>
              <a:rPr lang="en-US" dirty="0" smtClean="0"/>
              <a:t> </a:t>
            </a:r>
            <a:r>
              <a:rPr lang="en-US" dirty="0" err="1" smtClean="0"/>
              <a:t>Perlindungan</a:t>
            </a:r>
            <a:r>
              <a:rPr lang="en-US" dirty="0" smtClean="0"/>
              <a:t>	</a:t>
            </a:r>
            <a:br>
              <a:rPr lang="en-US" dirty="0" smtClean="0"/>
            </a:br>
            <a:r>
              <a:rPr lang="en-US" dirty="0" err="1" smtClean="0"/>
              <a:t>Keluarga</a:t>
            </a:r>
            <a:r>
              <a:rPr lang="en-US" dirty="0" smtClean="0"/>
              <a:t> yang </a:t>
            </a:r>
            <a:r>
              <a:rPr lang="en-US" dirty="0" err="1" smtClean="0"/>
              <a:t>dahulunya</a:t>
            </a:r>
            <a:r>
              <a:rPr lang="en-US" dirty="0" smtClean="0"/>
              <a:t> </a:t>
            </a:r>
            <a:r>
              <a:rPr lang="en-US" dirty="0" err="1" smtClean="0"/>
              <a:t>bertugas</a:t>
            </a:r>
            <a:r>
              <a:rPr lang="en-US" dirty="0" smtClean="0"/>
              <a:t> </a:t>
            </a:r>
            <a:r>
              <a:rPr lang="en-US" dirty="0" err="1" smtClean="0"/>
              <a:t>untuk</a:t>
            </a:r>
            <a:r>
              <a:rPr lang="en-US" dirty="0" smtClean="0"/>
              <a:t> </a:t>
            </a:r>
            <a:r>
              <a:rPr lang="en-US" dirty="0" err="1" smtClean="0"/>
              <a:t>memberikan</a:t>
            </a:r>
            <a:r>
              <a:rPr lang="en-US" dirty="0" smtClean="0"/>
              <a:t> </a:t>
            </a:r>
            <a:r>
              <a:rPr lang="en-US" dirty="0" err="1" smtClean="0"/>
              <a:t>tempat</a:t>
            </a:r>
            <a:r>
              <a:rPr lang="en-US" dirty="0" smtClean="0"/>
              <a:t> yang </a:t>
            </a:r>
            <a:r>
              <a:rPr lang="en-US" dirty="0" err="1" smtClean="0"/>
              <a:t>nyaman</a:t>
            </a:r>
            <a:r>
              <a:rPr lang="en-US" dirty="0" smtClean="0"/>
              <a:t> </a:t>
            </a:r>
            <a:r>
              <a:rPr lang="en-US" dirty="0" err="1" smtClean="0"/>
              <a:t>bagi</a:t>
            </a:r>
            <a:r>
              <a:rPr lang="en-US" dirty="0" smtClean="0"/>
              <a:t> </a:t>
            </a:r>
            <a:r>
              <a:rPr lang="en-US" dirty="0" err="1" smtClean="0"/>
              <a:t>anggota</a:t>
            </a:r>
            <a:r>
              <a:rPr lang="en-US" dirty="0" smtClean="0"/>
              <a:t> </a:t>
            </a:r>
            <a:r>
              <a:rPr lang="en-US" dirty="0" err="1" smtClean="0"/>
              <a:t>keluarga</a:t>
            </a:r>
            <a:r>
              <a:rPr lang="en-US" dirty="0" smtClean="0"/>
              <a:t> </a:t>
            </a:r>
            <a:r>
              <a:rPr lang="en-US" dirty="0" err="1" smtClean="0"/>
              <a:t>dan</a:t>
            </a:r>
            <a:r>
              <a:rPr lang="en-US" dirty="0" smtClean="0"/>
              <a:t> </a:t>
            </a:r>
            <a:r>
              <a:rPr lang="en-US" dirty="0" err="1" smtClean="0"/>
              <a:t>memberikan</a:t>
            </a:r>
            <a:r>
              <a:rPr lang="en-US" dirty="0" smtClean="0"/>
              <a:t> </a:t>
            </a:r>
            <a:r>
              <a:rPr lang="en-US" dirty="0" err="1" smtClean="0"/>
              <a:t>perlindungan</a:t>
            </a:r>
            <a:r>
              <a:rPr lang="en-US" dirty="0" smtClean="0"/>
              <a:t> </a:t>
            </a:r>
            <a:r>
              <a:rPr lang="en-US" dirty="0" err="1" smtClean="0"/>
              <a:t>secara</a:t>
            </a:r>
            <a:r>
              <a:rPr lang="en-US" dirty="0" smtClean="0"/>
              <a:t> </a:t>
            </a:r>
            <a:r>
              <a:rPr lang="en-US" dirty="0" err="1" smtClean="0"/>
              <a:t>fisik</a:t>
            </a:r>
            <a:r>
              <a:rPr lang="en-US" dirty="0" smtClean="0"/>
              <a:t>, </a:t>
            </a:r>
            <a:r>
              <a:rPr lang="en-US" dirty="0" err="1" smtClean="0"/>
              <a:t>ekonomi</a:t>
            </a:r>
            <a:r>
              <a:rPr lang="en-US" dirty="0" smtClean="0"/>
              <a:t> </a:t>
            </a:r>
            <a:r>
              <a:rPr lang="en-US" dirty="0" err="1" smtClean="0"/>
              <a:t>maupun</a:t>
            </a:r>
            <a:r>
              <a:rPr lang="en-US" dirty="0" smtClean="0"/>
              <a:t> </a:t>
            </a:r>
            <a:r>
              <a:rPr lang="en-US" dirty="0" err="1" smtClean="0"/>
              <a:t>psikologi</a:t>
            </a:r>
            <a:r>
              <a:rPr lang="en-US" dirty="0" smtClean="0"/>
              <a:t> </a:t>
            </a:r>
            <a:r>
              <a:rPr lang="en-US" dirty="0" err="1" smtClean="0"/>
              <a:t>bagi</a:t>
            </a:r>
            <a:r>
              <a:rPr lang="en-US" dirty="0" smtClean="0"/>
              <a:t> </a:t>
            </a:r>
            <a:r>
              <a:rPr lang="en-US" dirty="0" err="1" smtClean="0"/>
              <a:t>seluruh</a:t>
            </a:r>
            <a:r>
              <a:rPr lang="en-US" dirty="0" smtClean="0"/>
              <a:t> </a:t>
            </a:r>
            <a:r>
              <a:rPr lang="en-US" dirty="0" err="1" smtClean="0"/>
              <a:t>anggotanya</a:t>
            </a:r>
            <a:r>
              <a:rPr lang="en-US" dirty="0" smtClean="0"/>
              <a:t>, </a:t>
            </a:r>
            <a:r>
              <a:rPr lang="en-US" dirty="0" err="1" smtClean="0"/>
              <a:t>kini</a:t>
            </a:r>
            <a:r>
              <a:rPr lang="en-US" dirty="0" smtClean="0"/>
              <a:t> </a:t>
            </a:r>
            <a:r>
              <a:rPr lang="en-US" dirty="0" err="1" smtClean="0"/>
              <a:t>digeser</a:t>
            </a:r>
            <a:r>
              <a:rPr lang="en-US" dirty="0" smtClean="0"/>
              <a:t> </a:t>
            </a:r>
            <a:r>
              <a:rPr lang="en-US" dirty="0" err="1" smtClean="0"/>
              <a:t>oleh</a:t>
            </a:r>
            <a:r>
              <a:rPr lang="en-US" dirty="0" smtClean="0"/>
              <a:t> </a:t>
            </a:r>
            <a:r>
              <a:rPr lang="en-US" dirty="0" err="1" smtClean="0"/>
              <a:t>lembaga-lembaga</a:t>
            </a:r>
            <a:r>
              <a:rPr lang="en-US" dirty="0" smtClean="0"/>
              <a:t> yang </a:t>
            </a:r>
            <a:r>
              <a:rPr lang="en-US" dirty="0" err="1" smtClean="0"/>
              <a:t>menawarkan</a:t>
            </a:r>
            <a:r>
              <a:rPr lang="en-US" dirty="0" smtClean="0"/>
              <a:t> </a:t>
            </a:r>
            <a:r>
              <a:rPr lang="en-US" dirty="0" err="1" smtClean="0"/>
              <a:t>jasa-jasa</a:t>
            </a:r>
            <a:r>
              <a:rPr lang="en-US" dirty="0" smtClean="0"/>
              <a:t> </a:t>
            </a:r>
            <a:r>
              <a:rPr lang="en-US" dirty="0" err="1" smtClean="0"/>
              <a:t>asuransi</a:t>
            </a:r>
            <a:r>
              <a:rPr lang="en-US"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57167"/>
            <a:ext cx="7772400" cy="6000792"/>
          </a:xfrm>
        </p:spPr>
        <p:txBody>
          <a:bodyPr>
            <a:normAutofit fontScale="90000"/>
          </a:bodyPr>
          <a:lstStyle/>
          <a:p>
            <a:pPr marL="539750" indent="-539750" algn="l"/>
            <a:r>
              <a:rPr lang="en-US" dirty="0" smtClean="0"/>
              <a:t>4. </a:t>
            </a:r>
            <a:r>
              <a:rPr lang="en-US" dirty="0" err="1" smtClean="0"/>
              <a:t>Fungsi</a:t>
            </a:r>
            <a:r>
              <a:rPr lang="en-US" dirty="0" smtClean="0"/>
              <a:t> </a:t>
            </a:r>
            <a:r>
              <a:rPr lang="en-US" dirty="0" err="1" smtClean="0"/>
              <a:t>Perasaan</a:t>
            </a:r>
            <a:r>
              <a:rPr lang="en-US" dirty="0" smtClean="0"/>
              <a:t/>
            </a:r>
            <a:br>
              <a:rPr lang="en-US" dirty="0" smtClean="0"/>
            </a:br>
            <a:r>
              <a:rPr lang="en-US" dirty="0" err="1" smtClean="0"/>
              <a:t>Keluarga</a:t>
            </a:r>
            <a:r>
              <a:rPr lang="en-US" dirty="0" smtClean="0"/>
              <a:t> yang </a:t>
            </a:r>
            <a:r>
              <a:rPr lang="en-US" dirty="0" err="1" smtClean="0"/>
              <a:t>dahulunya</a:t>
            </a:r>
            <a:r>
              <a:rPr lang="en-US" dirty="0" smtClean="0"/>
              <a:t> </a:t>
            </a:r>
            <a:r>
              <a:rPr lang="en-US" dirty="0" err="1" smtClean="0"/>
              <a:t>bertugas</a:t>
            </a:r>
            <a:r>
              <a:rPr lang="en-US" dirty="0" smtClean="0"/>
              <a:t> </a:t>
            </a:r>
            <a:r>
              <a:rPr lang="en-US" dirty="0" err="1" smtClean="0"/>
              <a:t>memberikan</a:t>
            </a:r>
            <a:r>
              <a:rPr lang="en-US" dirty="0" smtClean="0"/>
              <a:t> rasa </a:t>
            </a:r>
            <a:r>
              <a:rPr lang="en-US" dirty="0" err="1" smtClean="0"/>
              <a:t>keintiman</a:t>
            </a:r>
            <a:r>
              <a:rPr lang="en-US" dirty="0" smtClean="0"/>
              <a:t>, </a:t>
            </a:r>
            <a:r>
              <a:rPr lang="en-US" dirty="0" err="1" smtClean="0"/>
              <a:t>perhatian</a:t>
            </a:r>
            <a:r>
              <a:rPr lang="en-US" dirty="0" smtClean="0"/>
              <a:t> </a:t>
            </a:r>
            <a:r>
              <a:rPr lang="en-US" dirty="0" err="1" smtClean="0"/>
              <a:t>dan</a:t>
            </a:r>
            <a:r>
              <a:rPr lang="en-US" dirty="0" smtClean="0"/>
              <a:t> rasa </a:t>
            </a:r>
            <a:r>
              <a:rPr lang="en-US" dirty="0" err="1" smtClean="0"/>
              <a:t>aman</a:t>
            </a:r>
            <a:r>
              <a:rPr lang="en-US" dirty="0" smtClean="0"/>
              <a:t> yang </a:t>
            </a:r>
            <a:r>
              <a:rPr lang="en-US" dirty="0" err="1" smtClean="0"/>
              <a:t>tercipta</a:t>
            </a:r>
            <a:r>
              <a:rPr lang="en-US" dirty="0" smtClean="0"/>
              <a:t> </a:t>
            </a:r>
            <a:r>
              <a:rPr lang="en-US" dirty="0" err="1" smtClean="0"/>
              <a:t>dalam</a:t>
            </a:r>
            <a:r>
              <a:rPr lang="en-US" dirty="0" smtClean="0"/>
              <a:t> </a:t>
            </a:r>
            <a:r>
              <a:rPr lang="en-US" dirty="0" err="1" smtClean="0"/>
              <a:t>keluarga</a:t>
            </a:r>
            <a:r>
              <a:rPr lang="en-US" dirty="0" smtClean="0"/>
              <a:t>, </a:t>
            </a:r>
            <a:r>
              <a:rPr lang="en-US" dirty="0" err="1" smtClean="0"/>
              <a:t>pada</a:t>
            </a:r>
            <a:r>
              <a:rPr lang="en-US" dirty="0" smtClean="0"/>
              <a:t> </a:t>
            </a:r>
            <a:r>
              <a:rPr lang="en-US" dirty="0" err="1" smtClean="0"/>
              <a:t>zaman</a:t>
            </a:r>
            <a:r>
              <a:rPr lang="en-US" dirty="0" smtClean="0"/>
              <a:t> modern </a:t>
            </a:r>
            <a:r>
              <a:rPr lang="en-US" dirty="0" err="1" smtClean="0"/>
              <a:t>perannya</a:t>
            </a:r>
            <a:r>
              <a:rPr lang="en-US" dirty="0" smtClean="0"/>
              <a:t> </a:t>
            </a:r>
            <a:r>
              <a:rPr lang="en-US" dirty="0" err="1" smtClean="0"/>
              <a:t>sudah</a:t>
            </a:r>
            <a:r>
              <a:rPr lang="en-US" dirty="0" smtClean="0"/>
              <a:t> </a:t>
            </a:r>
            <a:r>
              <a:rPr lang="en-US" dirty="0" err="1" smtClean="0"/>
              <a:t>mulai</a:t>
            </a:r>
            <a:r>
              <a:rPr lang="en-US" dirty="0" smtClean="0"/>
              <a:t> </a:t>
            </a:r>
            <a:r>
              <a:rPr lang="en-US" dirty="0" err="1" smtClean="0"/>
              <a:t>digeser</a:t>
            </a:r>
            <a:r>
              <a:rPr lang="en-US" dirty="0" smtClean="0"/>
              <a:t> </a:t>
            </a:r>
            <a:r>
              <a:rPr lang="en-US" dirty="0" err="1" smtClean="0"/>
              <a:t>oleh</a:t>
            </a:r>
            <a:r>
              <a:rPr lang="en-US" dirty="0" smtClean="0"/>
              <a:t> baby sitter, day care</a:t>
            </a:r>
            <a:br>
              <a:rPr lang="en-US" dirty="0" smtClean="0"/>
            </a:b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226196"/>
          </a:xfrm>
        </p:spPr>
        <p:txBody>
          <a:bodyPr>
            <a:normAutofit/>
          </a:bodyPr>
          <a:lstStyle/>
          <a:p>
            <a:pPr marL="539750" indent="-539750" algn="l"/>
            <a:r>
              <a:rPr lang="en-US" dirty="0" smtClean="0"/>
              <a:t>5. </a:t>
            </a:r>
            <a:r>
              <a:rPr lang="en-US" dirty="0" err="1" smtClean="0"/>
              <a:t>Fungsi</a:t>
            </a:r>
            <a:r>
              <a:rPr lang="en-US" dirty="0" smtClean="0"/>
              <a:t> </a:t>
            </a:r>
            <a:r>
              <a:rPr lang="en-US" dirty="0" err="1" smtClean="0"/>
              <a:t>Rekreatif</a:t>
            </a:r>
            <a:r>
              <a:rPr lang="en-US" dirty="0" smtClean="0"/>
              <a:t/>
            </a:r>
            <a:br>
              <a:rPr lang="en-US" dirty="0" smtClean="0"/>
            </a:br>
            <a:r>
              <a:rPr lang="en-US" dirty="0" err="1" smtClean="0"/>
              <a:t>Keluarga</a:t>
            </a:r>
            <a:r>
              <a:rPr lang="en-US" dirty="0" smtClean="0"/>
              <a:t> yang </a:t>
            </a:r>
            <a:r>
              <a:rPr lang="en-US" dirty="0" err="1" smtClean="0"/>
              <a:t>dahulunya</a:t>
            </a:r>
            <a:r>
              <a:rPr lang="en-US" dirty="0" smtClean="0"/>
              <a:t> </a:t>
            </a:r>
            <a:r>
              <a:rPr lang="en-US" dirty="0" err="1" smtClean="0"/>
              <a:t>berfungsi</a:t>
            </a:r>
            <a:r>
              <a:rPr lang="en-US" dirty="0" smtClean="0"/>
              <a:t> </a:t>
            </a:r>
            <a:r>
              <a:rPr lang="en-US" dirty="0" err="1" smtClean="0"/>
              <a:t>untuk</a:t>
            </a:r>
            <a:r>
              <a:rPr lang="en-US" dirty="0" smtClean="0"/>
              <a:t> </a:t>
            </a:r>
            <a:r>
              <a:rPr lang="en-US" dirty="0" err="1" smtClean="0"/>
              <a:t>mencari</a:t>
            </a:r>
            <a:r>
              <a:rPr lang="en-US" dirty="0" smtClean="0"/>
              <a:t> </a:t>
            </a:r>
            <a:r>
              <a:rPr lang="en-US" dirty="0" err="1" smtClean="0"/>
              <a:t>hiburan</a:t>
            </a:r>
            <a:r>
              <a:rPr lang="en-US" dirty="0" smtClean="0"/>
              <a:t>, </a:t>
            </a:r>
            <a:r>
              <a:rPr lang="en-US" dirty="0" err="1" smtClean="0"/>
              <a:t>memberikan</a:t>
            </a:r>
            <a:r>
              <a:rPr lang="en-US" dirty="0" smtClean="0"/>
              <a:t> </a:t>
            </a:r>
            <a:r>
              <a:rPr lang="en-US" dirty="0" err="1" smtClean="0"/>
              <a:t>suasana</a:t>
            </a:r>
            <a:r>
              <a:rPr lang="en-US" dirty="0" smtClean="0"/>
              <a:t> yang </a:t>
            </a:r>
            <a:r>
              <a:rPr lang="en-US" dirty="0" err="1" smtClean="0"/>
              <a:t>segar</a:t>
            </a:r>
            <a:r>
              <a:rPr lang="en-US" dirty="0" smtClean="0"/>
              <a:t> </a:t>
            </a:r>
            <a:r>
              <a:rPr lang="en-US" dirty="0" err="1" smtClean="0"/>
              <a:t>dan</a:t>
            </a:r>
            <a:r>
              <a:rPr lang="en-US" dirty="0" smtClean="0"/>
              <a:t> </a:t>
            </a:r>
            <a:r>
              <a:rPr lang="en-US" dirty="0" err="1" smtClean="0"/>
              <a:t>gembira</a:t>
            </a:r>
            <a:r>
              <a:rPr lang="en-US" dirty="0" smtClean="0"/>
              <a:t> </a:t>
            </a:r>
            <a:r>
              <a:rPr lang="en-US" dirty="0" err="1" smtClean="0"/>
              <a:t>dalam</a:t>
            </a:r>
            <a:r>
              <a:rPr lang="en-US" dirty="0" smtClean="0"/>
              <a:t> </a:t>
            </a:r>
            <a:r>
              <a:rPr lang="en-US" dirty="0" err="1" smtClean="0"/>
              <a:t>lingkungan</a:t>
            </a:r>
            <a:r>
              <a:rPr lang="en-US" dirty="0" smtClean="0"/>
              <a:t> </a:t>
            </a:r>
            <a:r>
              <a:rPr lang="en-US" dirty="0" err="1" smtClean="0"/>
              <a:t>keluarga</a:t>
            </a:r>
            <a:r>
              <a:rPr lang="en-US" dirty="0" smtClean="0"/>
              <a:t>, </a:t>
            </a:r>
            <a:r>
              <a:rPr lang="en-US" dirty="0" err="1" smtClean="0"/>
              <a:t>pada</a:t>
            </a:r>
            <a:r>
              <a:rPr lang="en-US" dirty="0" smtClean="0"/>
              <a:t> </a:t>
            </a:r>
            <a:r>
              <a:rPr lang="en-US" dirty="0" err="1" smtClean="0"/>
              <a:t>zaman</a:t>
            </a:r>
            <a:r>
              <a:rPr lang="en-US" dirty="0" smtClean="0"/>
              <a:t> modern </a:t>
            </a:r>
            <a:r>
              <a:rPr lang="en-US" dirty="0" err="1" smtClean="0"/>
              <a:t>perannya</a:t>
            </a:r>
            <a:r>
              <a:rPr lang="en-US" dirty="0" smtClean="0"/>
              <a:t> </a:t>
            </a:r>
            <a:r>
              <a:rPr lang="en-US" dirty="0" err="1" smtClean="0"/>
              <a:t>sudah</a:t>
            </a:r>
            <a:r>
              <a:rPr lang="en-US" dirty="0" smtClean="0"/>
              <a:t> </a:t>
            </a:r>
            <a:r>
              <a:rPr lang="en-US" dirty="0" err="1" smtClean="0"/>
              <a:t>mulai</a:t>
            </a:r>
            <a:r>
              <a:rPr lang="en-US" dirty="0" smtClean="0"/>
              <a:t> </a:t>
            </a:r>
            <a:r>
              <a:rPr lang="en-US" dirty="0" err="1" smtClean="0"/>
              <a:t>digeser</a:t>
            </a:r>
            <a:r>
              <a:rPr lang="en-US" dirty="0" smtClean="0"/>
              <a:t> </a:t>
            </a:r>
            <a:r>
              <a:rPr lang="en-US" dirty="0" err="1" smtClean="0"/>
              <a:t>oleh</a:t>
            </a:r>
            <a:r>
              <a:rPr lang="en-US" dirty="0" smtClean="0"/>
              <a:t>, media </a:t>
            </a:r>
            <a:r>
              <a:rPr lang="en-US" dirty="0" err="1" smtClean="0"/>
              <a:t>cetak</a:t>
            </a:r>
            <a:r>
              <a:rPr lang="en-US" dirty="0" smtClean="0"/>
              <a:t>. </a:t>
            </a:r>
            <a:r>
              <a:rPr lang="en-US" dirty="0" err="1" smtClean="0"/>
              <a:t>Elektronik</a:t>
            </a:r>
            <a:r>
              <a:rPr lang="en-US" dirty="0" smtClean="0"/>
              <a:t>, media </a:t>
            </a:r>
            <a:r>
              <a:rPr lang="en-US" dirty="0" err="1" smtClean="0"/>
              <a:t>sosial</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85728"/>
            <a:ext cx="7772400" cy="1470025"/>
          </a:xfrm>
        </p:spPr>
        <p:txBody>
          <a:bodyPr/>
          <a:lstStyle/>
          <a:p>
            <a:r>
              <a:rPr lang="en-US" dirty="0" err="1" smtClean="0"/>
              <a:t>Pengaruh</a:t>
            </a:r>
            <a:r>
              <a:rPr lang="en-US" dirty="0" smtClean="0"/>
              <a:t> </a:t>
            </a:r>
            <a:r>
              <a:rPr lang="en-US" dirty="0" err="1" smtClean="0"/>
              <a:t>Dampak</a:t>
            </a:r>
            <a:r>
              <a:rPr lang="en-US" dirty="0" smtClean="0"/>
              <a:t> </a:t>
            </a:r>
            <a:r>
              <a:rPr lang="en-US" dirty="0" err="1" smtClean="0"/>
              <a:t>Modernisasi</a:t>
            </a:r>
            <a:r>
              <a:rPr lang="en-US" dirty="0" smtClean="0"/>
              <a:t> </a:t>
            </a:r>
            <a:r>
              <a:rPr lang="en-US" dirty="0" err="1" smtClean="0"/>
              <a:t>bagi</a:t>
            </a:r>
            <a:r>
              <a:rPr lang="en-US" dirty="0" smtClean="0"/>
              <a:t> </a:t>
            </a:r>
            <a:r>
              <a:rPr lang="en-US" dirty="0" err="1" smtClean="0"/>
              <a:t>keluarga</a:t>
            </a:r>
            <a:endParaRPr lang="en-US" dirty="0"/>
          </a:p>
        </p:txBody>
      </p:sp>
      <p:sp>
        <p:nvSpPr>
          <p:cNvPr id="3" name="Subtitle 2"/>
          <p:cNvSpPr>
            <a:spLocks noGrp="1"/>
          </p:cNvSpPr>
          <p:nvPr>
            <p:ph type="subTitle" idx="1"/>
          </p:nvPr>
        </p:nvSpPr>
        <p:spPr>
          <a:xfrm>
            <a:off x="357158" y="2143116"/>
            <a:ext cx="8572560" cy="4214842"/>
          </a:xfrm>
        </p:spPr>
        <p:txBody>
          <a:bodyPr>
            <a:normAutofit/>
          </a:bodyPr>
          <a:lstStyle/>
          <a:p>
            <a:pPr algn="l"/>
            <a:r>
              <a:rPr lang="en-US" dirty="0" err="1" smtClean="0">
                <a:solidFill>
                  <a:schemeClr val="tx1"/>
                </a:solidFill>
              </a:rPr>
              <a:t>Positif</a:t>
            </a:r>
            <a:endParaRPr lang="en-US" dirty="0" smtClean="0">
              <a:solidFill>
                <a:schemeClr val="tx1"/>
              </a:solidFill>
            </a:endParaRPr>
          </a:p>
          <a:p>
            <a:pPr marL="449263" indent="-449263" algn="l"/>
            <a:r>
              <a:rPr lang="en-US" dirty="0" smtClean="0">
                <a:solidFill>
                  <a:schemeClr val="tx1"/>
                </a:solidFill>
              </a:rPr>
              <a:t>@ </a:t>
            </a:r>
            <a:r>
              <a:rPr lang="en-US" dirty="0" err="1" smtClean="0">
                <a:solidFill>
                  <a:schemeClr val="tx1"/>
                </a:solidFill>
              </a:rPr>
              <a:t>Membentuk</a:t>
            </a:r>
            <a:r>
              <a:rPr lang="en-US" dirty="0" smtClean="0">
                <a:solidFill>
                  <a:schemeClr val="tx1"/>
                </a:solidFill>
              </a:rPr>
              <a:t> </a:t>
            </a:r>
            <a:r>
              <a:rPr lang="en-US" dirty="0" err="1" smtClean="0">
                <a:solidFill>
                  <a:schemeClr val="tx1"/>
                </a:solidFill>
              </a:rPr>
              <a:t>anggota</a:t>
            </a:r>
            <a:r>
              <a:rPr lang="en-US" dirty="0" smtClean="0">
                <a:solidFill>
                  <a:schemeClr val="tx1"/>
                </a:solidFill>
              </a:rPr>
              <a:t> </a:t>
            </a:r>
            <a:r>
              <a:rPr lang="en-US" dirty="0" err="1" smtClean="0">
                <a:solidFill>
                  <a:schemeClr val="tx1"/>
                </a:solidFill>
              </a:rPr>
              <a:t>keluarga</a:t>
            </a:r>
            <a:r>
              <a:rPr lang="en-US" dirty="0" smtClean="0">
                <a:solidFill>
                  <a:schemeClr val="tx1"/>
                </a:solidFill>
              </a:rPr>
              <a:t> </a:t>
            </a:r>
            <a:r>
              <a:rPr lang="en-US" dirty="0" err="1" smtClean="0">
                <a:solidFill>
                  <a:schemeClr val="tx1"/>
                </a:solidFill>
              </a:rPr>
              <a:t>menjadi</a:t>
            </a:r>
            <a:r>
              <a:rPr lang="en-US" dirty="0" smtClean="0">
                <a:solidFill>
                  <a:schemeClr val="tx1"/>
                </a:solidFill>
              </a:rPr>
              <a:t> </a:t>
            </a:r>
            <a:r>
              <a:rPr lang="en-US" dirty="0" err="1" smtClean="0">
                <a:solidFill>
                  <a:schemeClr val="tx1"/>
                </a:solidFill>
              </a:rPr>
              <a:t>pribadi</a:t>
            </a:r>
            <a:r>
              <a:rPr lang="en-US" dirty="0" smtClean="0">
                <a:solidFill>
                  <a:schemeClr val="tx1"/>
                </a:solidFill>
              </a:rPr>
              <a:t> yang </a:t>
            </a:r>
            <a:r>
              <a:rPr lang="en-US" dirty="0" err="1" smtClean="0">
                <a:solidFill>
                  <a:schemeClr val="tx1"/>
                </a:solidFill>
              </a:rPr>
              <a:t>menerima</a:t>
            </a:r>
            <a:r>
              <a:rPr lang="en-US" dirty="0" smtClean="0">
                <a:solidFill>
                  <a:schemeClr val="tx1"/>
                </a:solidFill>
              </a:rPr>
              <a:t> </a:t>
            </a:r>
            <a:r>
              <a:rPr lang="en-US" dirty="0" err="1" smtClean="0">
                <a:solidFill>
                  <a:schemeClr val="tx1"/>
                </a:solidFill>
              </a:rPr>
              <a:t>dan</a:t>
            </a:r>
            <a:r>
              <a:rPr lang="en-US" dirty="0" smtClean="0">
                <a:solidFill>
                  <a:schemeClr val="tx1"/>
                </a:solidFill>
              </a:rPr>
              <a:t> </a:t>
            </a:r>
            <a:r>
              <a:rPr lang="en-US" dirty="0" err="1" smtClean="0">
                <a:solidFill>
                  <a:schemeClr val="tx1"/>
                </a:solidFill>
              </a:rPr>
              <a:t>terbuka</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hal-hal</a:t>
            </a:r>
            <a:r>
              <a:rPr lang="en-US" dirty="0" smtClean="0">
                <a:solidFill>
                  <a:schemeClr val="tx1"/>
                </a:solidFill>
              </a:rPr>
              <a:t> </a:t>
            </a:r>
            <a:r>
              <a:rPr lang="en-US" dirty="0" err="1" smtClean="0">
                <a:solidFill>
                  <a:schemeClr val="tx1"/>
                </a:solidFill>
              </a:rPr>
              <a:t>baru</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umumnya</a:t>
            </a:r>
            <a:r>
              <a:rPr lang="en-US" dirty="0" smtClean="0">
                <a:solidFill>
                  <a:schemeClr val="tx1"/>
                </a:solidFill>
              </a:rPr>
              <a:t> </a:t>
            </a:r>
            <a:r>
              <a:rPr lang="en-US" dirty="0" err="1" smtClean="0">
                <a:solidFill>
                  <a:schemeClr val="tx1"/>
                </a:solidFill>
              </a:rPr>
              <a:t>mereka</a:t>
            </a:r>
            <a:r>
              <a:rPr lang="en-US" dirty="0" smtClean="0">
                <a:solidFill>
                  <a:schemeClr val="tx1"/>
                </a:solidFill>
              </a:rPr>
              <a:t> </a:t>
            </a:r>
            <a:r>
              <a:rPr lang="en-US" dirty="0" err="1" smtClean="0">
                <a:solidFill>
                  <a:schemeClr val="tx1"/>
                </a:solidFill>
              </a:rPr>
              <a:t>berani</a:t>
            </a:r>
            <a:r>
              <a:rPr lang="en-US" dirty="0" smtClean="0">
                <a:solidFill>
                  <a:schemeClr val="tx1"/>
                </a:solidFill>
              </a:rPr>
              <a:t> </a:t>
            </a:r>
            <a:r>
              <a:rPr lang="en-US" dirty="0" err="1" smtClean="0">
                <a:solidFill>
                  <a:schemeClr val="tx1"/>
                </a:solidFill>
              </a:rPr>
              <a:t>menyatakan</a:t>
            </a:r>
            <a:r>
              <a:rPr lang="en-US" dirty="0" smtClean="0">
                <a:solidFill>
                  <a:schemeClr val="tx1"/>
                </a:solidFill>
              </a:rPr>
              <a:t> </a:t>
            </a:r>
            <a:r>
              <a:rPr lang="en-US" dirty="0" err="1" smtClean="0">
                <a:solidFill>
                  <a:schemeClr val="tx1"/>
                </a:solidFill>
              </a:rPr>
              <a:t>pendapat</a:t>
            </a:r>
            <a:r>
              <a:rPr lang="en-US" dirty="0" smtClean="0">
                <a:solidFill>
                  <a:schemeClr val="tx1"/>
                </a:solidFill>
              </a:rPr>
              <a:t>, </a:t>
            </a:r>
            <a:r>
              <a:rPr lang="en-US" dirty="0" err="1" smtClean="0">
                <a:solidFill>
                  <a:schemeClr val="tx1"/>
                </a:solidFill>
              </a:rPr>
              <a:t>menghargai</a:t>
            </a:r>
            <a:r>
              <a:rPr lang="en-US" dirty="0" smtClean="0">
                <a:solidFill>
                  <a:schemeClr val="tx1"/>
                </a:solidFill>
              </a:rPr>
              <a:t> </a:t>
            </a:r>
            <a:r>
              <a:rPr lang="en-US" dirty="0" err="1" smtClean="0">
                <a:solidFill>
                  <a:schemeClr val="tx1"/>
                </a:solidFill>
              </a:rPr>
              <a:t>waktu</a:t>
            </a:r>
            <a:r>
              <a:rPr lang="en-US" dirty="0" smtClean="0">
                <a:solidFill>
                  <a:schemeClr val="tx1"/>
                </a:solidFill>
              </a:rPr>
              <a:t>, </a:t>
            </a:r>
            <a:r>
              <a:rPr lang="en-US" dirty="0" err="1" smtClean="0">
                <a:solidFill>
                  <a:schemeClr val="tx1"/>
                </a:solidFill>
              </a:rPr>
              <a:t>memiliki</a:t>
            </a:r>
            <a:r>
              <a:rPr lang="en-US" dirty="0" smtClean="0">
                <a:solidFill>
                  <a:schemeClr val="tx1"/>
                </a:solidFill>
              </a:rPr>
              <a:t> </a:t>
            </a:r>
            <a:r>
              <a:rPr lang="en-US" dirty="0" err="1" smtClean="0">
                <a:solidFill>
                  <a:schemeClr val="tx1"/>
                </a:solidFill>
              </a:rPr>
              <a:t>orientasi</a:t>
            </a:r>
            <a:r>
              <a:rPr lang="en-US" dirty="0" smtClean="0">
                <a:solidFill>
                  <a:schemeClr val="tx1"/>
                </a:solidFill>
              </a:rPr>
              <a:t> </a:t>
            </a:r>
            <a:r>
              <a:rPr lang="en-US" dirty="0" err="1" smtClean="0">
                <a:solidFill>
                  <a:schemeClr val="tx1"/>
                </a:solidFill>
              </a:rPr>
              <a:t>pada</a:t>
            </a:r>
            <a:r>
              <a:rPr lang="en-US" dirty="0" smtClean="0">
                <a:solidFill>
                  <a:schemeClr val="tx1"/>
                </a:solidFill>
              </a:rPr>
              <a:t> </a:t>
            </a:r>
            <a:r>
              <a:rPr lang="en-US" dirty="0" err="1" smtClean="0">
                <a:solidFill>
                  <a:schemeClr val="tx1"/>
                </a:solidFill>
              </a:rPr>
              <a:t>masa</a:t>
            </a:r>
            <a:r>
              <a:rPr lang="en-US" dirty="0" smtClean="0">
                <a:solidFill>
                  <a:schemeClr val="tx1"/>
                </a:solidFill>
              </a:rPr>
              <a:t> </a:t>
            </a:r>
            <a:r>
              <a:rPr lang="en-US" dirty="0" err="1" smtClean="0">
                <a:solidFill>
                  <a:schemeClr val="tx1"/>
                </a:solidFill>
              </a:rPr>
              <a:t>depan</a:t>
            </a:r>
            <a:r>
              <a:rPr lang="en-US" dirty="0" smtClean="0">
                <a:solidFill>
                  <a:schemeClr val="tx1"/>
                </a:solidFill>
              </a:rPr>
              <a:t> </a:t>
            </a:r>
            <a:r>
              <a:rPr lang="en-US" dirty="0" err="1" smtClean="0">
                <a:solidFill>
                  <a:schemeClr val="tx1"/>
                </a:solidFill>
              </a:rPr>
              <a:t>bukan</a:t>
            </a:r>
            <a:r>
              <a:rPr lang="en-US" dirty="0" smtClean="0">
                <a:solidFill>
                  <a:schemeClr val="tx1"/>
                </a:solidFill>
              </a:rPr>
              <a:t> </a:t>
            </a:r>
            <a:r>
              <a:rPr lang="en-US" dirty="0" err="1" smtClean="0">
                <a:solidFill>
                  <a:schemeClr val="tx1"/>
                </a:solidFill>
              </a:rPr>
              <a:t>masa</a:t>
            </a:r>
            <a:r>
              <a:rPr lang="en-US" dirty="0" smtClean="0">
                <a:solidFill>
                  <a:schemeClr val="tx1"/>
                </a:solidFill>
              </a:rPr>
              <a:t> </a:t>
            </a:r>
            <a:r>
              <a:rPr lang="en-US" dirty="0" err="1" smtClean="0">
                <a:solidFill>
                  <a:schemeClr val="tx1"/>
                </a:solidFill>
              </a:rPr>
              <a:t>lalu</a:t>
            </a:r>
            <a:endParaRPr lang="en-US"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5728"/>
            <a:ext cx="8229600" cy="6286544"/>
          </a:xfrm>
        </p:spPr>
        <p:txBody>
          <a:bodyPr>
            <a:normAutofit fontScale="90000"/>
          </a:bodyPr>
          <a:lstStyle/>
          <a:p>
            <a:pPr marL="900113" indent="-900113" algn="l"/>
            <a:r>
              <a:rPr lang="en-US" dirty="0" err="1" smtClean="0"/>
              <a:t>Negatif</a:t>
            </a:r>
            <a:r>
              <a:rPr lang="en-US" dirty="0" smtClean="0"/>
              <a:t/>
            </a:r>
            <a:br>
              <a:rPr lang="en-US" dirty="0" smtClean="0"/>
            </a:br>
            <a:r>
              <a:rPr lang="en-US" dirty="0" smtClean="0"/>
              <a:t>@	</a:t>
            </a:r>
            <a:r>
              <a:rPr lang="en-US" sz="4000" dirty="0" err="1" smtClean="0"/>
              <a:t>Membentuk</a:t>
            </a:r>
            <a:r>
              <a:rPr lang="en-US" sz="4000" dirty="0" smtClean="0"/>
              <a:t> </a:t>
            </a:r>
            <a:r>
              <a:rPr lang="en-US" sz="4000" dirty="0" err="1" smtClean="0"/>
              <a:t>seseorang</a:t>
            </a:r>
            <a:r>
              <a:rPr lang="en-US" sz="4000" dirty="0" smtClean="0"/>
              <a:t> </a:t>
            </a:r>
            <a:r>
              <a:rPr lang="en-US" sz="4000" dirty="0" err="1" smtClean="0"/>
              <a:t>untuk</a:t>
            </a:r>
            <a:r>
              <a:rPr lang="en-US" sz="4000" dirty="0" smtClean="0"/>
              <a:t> </a:t>
            </a:r>
            <a:r>
              <a:rPr lang="en-US" sz="4000" dirty="0" err="1" smtClean="0"/>
              <a:t>memiliki</a:t>
            </a:r>
            <a:r>
              <a:rPr lang="en-US" sz="4000" dirty="0" smtClean="0"/>
              <a:t> </a:t>
            </a:r>
            <a:r>
              <a:rPr lang="en-US" sz="4000" dirty="0" err="1" smtClean="0"/>
              <a:t>kecenderungan</a:t>
            </a:r>
            <a:r>
              <a:rPr lang="en-US" sz="4000" dirty="0" smtClean="0"/>
              <a:t> </a:t>
            </a:r>
            <a:r>
              <a:rPr lang="en-US" sz="4000" dirty="0" err="1" smtClean="0"/>
              <a:t>berpikir</a:t>
            </a:r>
            <a:r>
              <a:rPr lang="en-US" sz="4000" dirty="0" smtClean="0"/>
              <a:t> </a:t>
            </a:r>
            <a:r>
              <a:rPr lang="en-US" sz="4000" dirty="0" err="1" smtClean="0"/>
              <a:t>dan</a:t>
            </a:r>
            <a:r>
              <a:rPr lang="en-US" sz="4000" dirty="0" smtClean="0"/>
              <a:t> </a:t>
            </a:r>
            <a:r>
              <a:rPr lang="en-US" sz="4000" dirty="0" err="1" smtClean="0"/>
              <a:t>bersikap</a:t>
            </a:r>
            <a:r>
              <a:rPr lang="en-US" sz="4000" dirty="0" smtClean="0"/>
              <a:t> </a:t>
            </a:r>
            <a:r>
              <a:rPr lang="en-US" sz="4000" dirty="0" err="1" smtClean="0"/>
              <a:t>pragmatis</a:t>
            </a:r>
            <a:r>
              <a:rPr lang="en-US" sz="4000" dirty="0" smtClean="0"/>
              <a:t>. </a:t>
            </a:r>
            <a:r>
              <a:rPr lang="en-US" sz="4000" dirty="0" err="1" smtClean="0"/>
              <a:t>Terlalu</a:t>
            </a:r>
            <a:r>
              <a:rPr lang="en-US" sz="4000" dirty="0" smtClean="0"/>
              <a:t> </a:t>
            </a:r>
            <a:r>
              <a:rPr lang="en-US" sz="4000" dirty="0" err="1" smtClean="0"/>
              <a:t>menggantungkan</a:t>
            </a:r>
            <a:r>
              <a:rPr lang="en-US" sz="4000" dirty="0" smtClean="0"/>
              <a:t> </a:t>
            </a:r>
            <a:r>
              <a:rPr lang="en-US" sz="4000" dirty="0" err="1" smtClean="0"/>
              <a:t>diri</a:t>
            </a:r>
            <a:r>
              <a:rPr lang="en-US" sz="4000" dirty="0" smtClean="0"/>
              <a:t> </a:t>
            </a:r>
            <a:r>
              <a:rPr lang="en-US" sz="4000" dirty="0" err="1" smtClean="0"/>
              <a:t>pada</a:t>
            </a:r>
            <a:r>
              <a:rPr lang="en-US" sz="4000" dirty="0" smtClean="0"/>
              <a:t> </a:t>
            </a:r>
            <a:r>
              <a:rPr lang="en-US" sz="4000" dirty="0" err="1" smtClean="0"/>
              <a:t>alat-alat</a:t>
            </a:r>
            <a:r>
              <a:rPr lang="en-US" sz="4000" dirty="0" smtClean="0"/>
              <a:t> modern. </a:t>
            </a:r>
            <a:r>
              <a:rPr lang="en-US" sz="4000" dirty="0" err="1" smtClean="0"/>
              <a:t>Bahkan</a:t>
            </a:r>
            <a:r>
              <a:rPr lang="en-US" sz="4000" dirty="0" smtClean="0"/>
              <a:t> </a:t>
            </a:r>
            <a:r>
              <a:rPr lang="en-US" sz="4000" dirty="0" err="1" smtClean="0"/>
              <a:t>modernisasi</a:t>
            </a:r>
            <a:r>
              <a:rPr lang="en-US" sz="4000" dirty="0" smtClean="0"/>
              <a:t> </a:t>
            </a:r>
            <a:r>
              <a:rPr lang="en-US" sz="4000" dirty="0" err="1" smtClean="0"/>
              <a:t>dianggap</a:t>
            </a:r>
            <a:r>
              <a:rPr lang="en-US" sz="4000" dirty="0" smtClean="0"/>
              <a:t> Allah. Di </a:t>
            </a:r>
            <a:r>
              <a:rPr lang="en-US" sz="4000" dirty="0" err="1" smtClean="0"/>
              <a:t>dalam</a:t>
            </a:r>
            <a:r>
              <a:rPr lang="en-US" sz="4000" dirty="0" smtClean="0"/>
              <a:t> </a:t>
            </a:r>
            <a:r>
              <a:rPr lang="en-US" sz="4000" dirty="0" err="1" smtClean="0"/>
              <a:t>kehidupan</a:t>
            </a:r>
            <a:r>
              <a:rPr lang="en-US" sz="4000" dirty="0" smtClean="0"/>
              <a:t> </a:t>
            </a:r>
            <a:r>
              <a:rPr lang="en-US" sz="4000" dirty="0" err="1" smtClean="0"/>
              <a:t>remaja</a:t>
            </a:r>
            <a:r>
              <a:rPr lang="en-US" sz="4000" dirty="0" smtClean="0"/>
              <a:t> </a:t>
            </a:r>
            <a:r>
              <a:rPr lang="en-US" sz="4000" dirty="0" err="1" smtClean="0"/>
              <a:t>dapat</a:t>
            </a:r>
            <a:r>
              <a:rPr lang="en-US" sz="4000" dirty="0" smtClean="0"/>
              <a:t> </a:t>
            </a:r>
            <a:r>
              <a:rPr lang="en-US" sz="4000" dirty="0" err="1" smtClean="0"/>
              <a:t>terlihat</a:t>
            </a:r>
            <a:r>
              <a:rPr lang="en-US" sz="4000" dirty="0" smtClean="0"/>
              <a:t> </a:t>
            </a:r>
            <a:r>
              <a:rPr lang="en-US" sz="4000" dirty="0" err="1" smtClean="0"/>
              <a:t>meningkatnya</a:t>
            </a:r>
            <a:r>
              <a:rPr lang="en-US" sz="4000" dirty="0" smtClean="0"/>
              <a:t> </a:t>
            </a:r>
            <a:r>
              <a:rPr lang="en-US" sz="4000" dirty="0" err="1" smtClean="0"/>
              <a:t>kenakalan</a:t>
            </a:r>
            <a:r>
              <a:rPr lang="en-US" sz="4000" dirty="0" smtClean="0"/>
              <a:t> </a:t>
            </a:r>
            <a:r>
              <a:rPr lang="en-US" sz="4000" dirty="0" err="1" smtClean="0"/>
              <a:t>remaja</a:t>
            </a:r>
            <a:r>
              <a:rPr lang="en-US" sz="4000" dirty="0" smtClean="0"/>
              <a:t>, </a:t>
            </a:r>
            <a:r>
              <a:rPr lang="en-US" sz="4000" dirty="0" err="1" smtClean="0"/>
              <a:t>meningkatnya</a:t>
            </a:r>
            <a:r>
              <a:rPr lang="en-US" sz="4000" dirty="0" smtClean="0"/>
              <a:t> </a:t>
            </a:r>
            <a:r>
              <a:rPr lang="en-US" sz="4000" dirty="0" err="1" smtClean="0"/>
              <a:t>perilaku</a:t>
            </a:r>
            <a:r>
              <a:rPr lang="en-US" sz="4000" dirty="0" smtClean="0"/>
              <a:t> </a:t>
            </a:r>
            <a:r>
              <a:rPr lang="en-US" sz="4000" dirty="0" err="1" smtClean="0"/>
              <a:t>menyimpang</a:t>
            </a:r>
            <a:r>
              <a:rPr lang="en-US" sz="4000" dirty="0" smtClean="0"/>
              <a:t> </a:t>
            </a:r>
            <a:r>
              <a:rPr lang="en-US" sz="4000" dirty="0" err="1" smtClean="0"/>
              <a:t>pada</a:t>
            </a:r>
            <a:r>
              <a:rPr lang="en-US" sz="4000" dirty="0" smtClean="0"/>
              <a:t> </a:t>
            </a:r>
            <a:r>
              <a:rPr lang="en-US" sz="4000" dirty="0" err="1" smtClean="0"/>
              <a:t>remaja</a:t>
            </a:r>
            <a:r>
              <a:rPr lang="en-US" sz="4000" dirty="0" smtClean="0"/>
              <a:t> </a:t>
            </a:r>
            <a:r>
              <a:rPr lang="en-US" sz="4000" dirty="0" err="1" smtClean="0"/>
              <a:t>dan</a:t>
            </a:r>
            <a:r>
              <a:rPr lang="en-US" sz="4000" dirty="0" smtClean="0"/>
              <a:t> </a:t>
            </a:r>
            <a:r>
              <a:rPr lang="en-US" sz="4000" dirty="0" err="1" smtClean="0"/>
              <a:t>orang</a:t>
            </a:r>
            <a:r>
              <a:rPr lang="en-US" sz="4000" dirty="0" smtClean="0"/>
              <a:t> </a:t>
            </a:r>
            <a:r>
              <a:rPr lang="en-US" sz="4000" dirty="0" err="1" smtClean="0"/>
              <a:t>tua</a:t>
            </a:r>
            <a:endParaRPr lang="en-US" sz="40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153</TotalTime>
  <Words>334</Words>
  <Application>Microsoft Office PowerPoint</Application>
  <PresentationFormat>On-screen Show (4:3)</PresentationFormat>
  <Paragraphs>40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 Definisi Modernisasi </vt:lpstr>
      <vt:lpstr>Dampak Modernisasi Bagi Keluarga</vt:lpstr>
      <vt:lpstr>2. Fungsi sosialistik anak keluarga yang tadinya membentuk kepribadian anak, memperkenalkan pola tingkah laku, sikap, keyakinan, cita-cita dan nilai-nilai kini diambil alih lembagai-lembaga konseling psikologis yang menawarkan jasa untuk mengetahui bakat dan minat melalui tes psikologi.</vt:lpstr>
      <vt:lpstr>3. Fungsi Perlindungan  Keluarga yang dahulunya bertugas untuk memberikan tempat yang nyaman bagi anggota keluarga dan memberikan perlindungan secara fisik, ekonomi maupun psikologi bagi seluruh anggotanya, kini digeser oleh lembaga-lembaga yang menawarkan jasa-jasa asuransi.</vt:lpstr>
      <vt:lpstr>4. Fungsi Perasaan Keluarga yang dahulunya bertugas memberikan rasa keintiman, perhatian dan rasa aman yang tercipta dalam keluarga, pada zaman modern perannya sudah mulai digeser oleh baby sitter, day care </vt:lpstr>
      <vt:lpstr>5. Fungsi Rekreatif Keluarga yang dahulunya berfungsi untuk mencari hiburan, memberikan suasana yang segar dan gembira dalam lingkungan keluarga, pada zaman modern perannya sudah mulai digeser oleh, media cetak. Elektronik, media sosial</vt:lpstr>
      <vt:lpstr>Pengaruh Dampak Modernisasi bagi keluarga</vt:lpstr>
      <vt:lpstr>Negatif @ Membentuk seseorang untuk memiliki kecenderungan berpikir dan bersikap pragmatis. Terlalu menggantungkan diri pada alat-alat modern. Bahkan modernisasi dianggap Allah. Di dalam kehidupan remaja dapat terlihat meningkatnya kenakalan remaja, meningkatnya perilaku menyimpang pada remaja dan orang tua</vt:lpstr>
      <vt:lpstr>“ Keluarga sebagai tanah liat”</vt:lpstr>
      <vt:lpstr>Efesus 5:22,24; 28;33</vt:lpstr>
      <vt:lpstr>Berdasarkan kitab Efesus 5:22-23, Keluarga seharusnya:</vt:lpstr>
      <vt:lpstr>Saatnya melihat diri kita sekarang… </vt:lpstr>
      <vt:lpstr>Gaya hidup modern membentuk manusia untuk memiliki kecenderungan bersikap: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ACER</dc:creator>
  <cp:lastModifiedBy>ACER</cp:lastModifiedBy>
  <cp:revision>10</cp:revision>
  <dcterms:created xsi:type="dcterms:W3CDTF">2021-01-05T00:08:23Z</dcterms:created>
  <dcterms:modified xsi:type="dcterms:W3CDTF">2021-01-05T02:41:59Z</dcterms:modified>
</cp:coreProperties>
</file>